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2" r:id="rId2"/>
    <p:sldId id="300" r:id="rId3"/>
    <p:sldId id="375" r:id="rId4"/>
    <p:sldId id="374" r:id="rId5"/>
    <p:sldId id="299" r:id="rId6"/>
    <p:sldId id="368" r:id="rId7"/>
    <p:sldId id="373" r:id="rId8"/>
    <p:sldId id="364" r:id="rId9"/>
    <p:sldId id="370" r:id="rId10"/>
    <p:sldId id="371" r:id="rId1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112" userDrawn="1">
          <p15:clr>
            <a:srgbClr val="A4A3A4"/>
          </p15:clr>
        </p15:guide>
        <p15:guide id="2" orient="horz" pos="21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eelakshmi k" initials="sk" lastIdx="3" clrIdx="0">
    <p:extLst>
      <p:ext uri="{19B8F6BF-5375-455C-9EA6-DF929625EA0E}">
        <p15:presenceInfo xmlns:p15="http://schemas.microsoft.com/office/powerpoint/2012/main" userId="b479b0a21d22ab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DD9"/>
    <a:srgbClr val="F2F2F2"/>
    <a:srgbClr val="DEF6FF"/>
    <a:srgbClr val="D3E5F9"/>
    <a:srgbClr val="71DAFB"/>
    <a:srgbClr val="4B5D75"/>
    <a:srgbClr val="E1EEFB"/>
    <a:srgbClr val="E1FAFF"/>
    <a:srgbClr val="FFFFFF"/>
    <a:srgbClr val="E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884" autoAdjust="0"/>
  </p:normalViewPr>
  <p:slideViewPr>
    <p:cSldViewPr snapToGrid="0">
      <p:cViewPr>
        <p:scale>
          <a:sx n="70" d="100"/>
          <a:sy n="70" d="100"/>
        </p:scale>
        <p:origin x="466" y="298"/>
      </p:cViewPr>
      <p:guideLst>
        <p:guide pos="5112"/>
        <p:guide orient="horz" pos="2136"/>
      </p:guideLst>
    </p:cSldViewPr>
  </p:slideViewPr>
  <p:outlineViewPr>
    <p:cViewPr>
      <p:scale>
        <a:sx n="33" d="100"/>
        <a:sy n="33" d="100"/>
      </p:scale>
      <p:origin x="0" y="-1261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D3810D-045B-4DA9-8E02-5EC1E770BC97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3C14AB8-5688-4F0D-8B52-09C401D9D470}">
      <dgm:prSet phldrT="[Text]"/>
      <dgm:spPr/>
      <dgm:t>
        <a:bodyPr/>
        <a:lstStyle/>
        <a:p>
          <a:r>
            <a:rPr lang="en-IN" dirty="0"/>
            <a:t>Digital Signature</a:t>
          </a:r>
        </a:p>
      </dgm:t>
    </dgm:pt>
    <dgm:pt modelId="{D6090D7D-420C-4705-9919-70E864FBA6B3}" type="parTrans" cxnId="{A49DA117-3A81-4AB7-B1A6-F68C32752773}">
      <dgm:prSet/>
      <dgm:spPr/>
      <dgm:t>
        <a:bodyPr/>
        <a:lstStyle/>
        <a:p>
          <a:endParaRPr lang="en-IN"/>
        </a:p>
      </dgm:t>
    </dgm:pt>
    <dgm:pt modelId="{843FF0E6-0B7F-4731-98C0-98F9DEE000EF}" type="sibTrans" cxnId="{A49DA117-3A81-4AB7-B1A6-F68C32752773}">
      <dgm:prSet/>
      <dgm:spPr/>
      <dgm:t>
        <a:bodyPr/>
        <a:lstStyle/>
        <a:p>
          <a:endParaRPr lang="en-IN"/>
        </a:p>
      </dgm:t>
    </dgm:pt>
    <dgm:pt modelId="{01516318-2E6B-4CA0-8155-F0BF7C6F4F51}">
      <dgm:prSet phldrT="[Text]"/>
      <dgm:spPr/>
      <dgm:t>
        <a:bodyPr/>
        <a:lstStyle/>
        <a:p>
          <a:r>
            <a:rPr lang="en-IN" dirty="0"/>
            <a:t>Assures 2 level protection for document safety</a:t>
          </a:r>
        </a:p>
      </dgm:t>
    </dgm:pt>
    <dgm:pt modelId="{F9B74438-D15B-40DB-963F-A070492E4E21}" type="parTrans" cxnId="{ECD5DBC6-8246-43B2-8A46-AD2D18FEAA22}">
      <dgm:prSet/>
      <dgm:spPr/>
      <dgm:t>
        <a:bodyPr/>
        <a:lstStyle/>
        <a:p>
          <a:endParaRPr lang="en-IN"/>
        </a:p>
      </dgm:t>
    </dgm:pt>
    <dgm:pt modelId="{B10BC4D8-C49B-4F64-9F7C-20B354E66EED}" type="sibTrans" cxnId="{ECD5DBC6-8246-43B2-8A46-AD2D18FEAA22}">
      <dgm:prSet/>
      <dgm:spPr/>
      <dgm:t>
        <a:bodyPr/>
        <a:lstStyle/>
        <a:p>
          <a:endParaRPr lang="en-IN"/>
        </a:p>
      </dgm:t>
    </dgm:pt>
    <dgm:pt modelId="{F219959D-6D3C-4E32-8A76-A94FD333529B}">
      <dgm:prSet phldrT="[Text]"/>
      <dgm:spPr/>
      <dgm:t>
        <a:bodyPr/>
        <a:lstStyle/>
        <a:p>
          <a:r>
            <a:rPr lang="en-IN" dirty="0"/>
            <a:t>Advanced Plagiarism check</a:t>
          </a:r>
        </a:p>
      </dgm:t>
    </dgm:pt>
    <dgm:pt modelId="{AADEBCC8-82DB-4FFB-8045-3BE0420CE4FD}" type="parTrans" cxnId="{2BA30A21-F651-42E0-908D-7E0E32EFBF88}">
      <dgm:prSet/>
      <dgm:spPr/>
      <dgm:t>
        <a:bodyPr/>
        <a:lstStyle/>
        <a:p>
          <a:endParaRPr lang="en-IN"/>
        </a:p>
      </dgm:t>
    </dgm:pt>
    <dgm:pt modelId="{C47D09EB-91EA-49AA-88E1-4813F9BBD1D0}" type="sibTrans" cxnId="{2BA30A21-F651-42E0-908D-7E0E32EFBF88}">
      <dgm:prSet/>
      <dgm:spPr/>
      <dgm:t>
        <a:bodyPr/>
        <a:lstStyle/>
        <a:p>
          <a:endParaRPr lang="en-IN"/>
        </a:p>
      </dgm:t>
    </dgm:pt>
    <dgm:pt modelId="{484BC0BF-4400-435A-AD79-738E3D78E463}">
      <dgm:prSet phldrT="[Text]"/>
      <dgm:spPr/>
      <dgm:t>
        <a:bodyPr/>
        <a:lstStyle/>
        <a:p>
          <a:r>
            <a:rPr lang="en-IN" dirty="0"/>
            <a:t>For advanced levels of plagiarism</a:t>
          </a:r>
        </a:p>
      </dgm:t>
    </dgm:pt>
    <dgm:pt modelId="{8C51AEAB-480C-47A7-939E-BF2A9500DEF0}" type="parTrans" cxnId="{AF47F745-C188-486D-9762-8B4525C70B21}">
      <dgm:prSet/>
      <dgm:spPr/>
      <dgm:t>
        <a:bodyPr/>
        <a:lstStyle/>
        <a:p>
          <a:endParaRPr lang="en-IN"/>
        </a:p>
      </dgm:t>
    </dgm:pt>
    <dgm:pt modelId="{7E51CE7C-463E-4C13-9B7C-6F4F698C5AF6}" type="sibTrans" cxnId="{AF47F745-C188-486D-9762-8B4525C70B21}">
      <dgm:prSet/>
      <dgm:spPr/>
      <dgm:t>
        <a:bodyPr/>
        <a:lstStyle/>
        <a:p>
          <a:endParaRPr lang="en-IN"/>
        </a:p>
      </dgm:t>
    </dgm:pt>
    <dgm:pt modelId="{1D784AB6-9712-4C2A-999A-3DD457F82E69}">
      <dgm:prSet phldrT="[Text]"/>
      <dgm:spPr/>
      <dgm:t>
        <a:bodyPr/>
        <a:lstStyle/>
        <a:p>
          <a:r>
            <a:rPr lang="en-IN" dirty="0"/>
            <a:t>Login with </a:t>
          </a:r>
          <a:r>
            <a:rPr lang="en-IN" dirty="0" err="1"/>
            <a:t>orcid</a:t>
          </a:r>
          <a:r>
            <a:rPr lang="en-IN" dirty="0"/>
            <a:t>,</a:t>
          </a:r>
        </a:p>
      </dgm:t>
    </dgm:pt>
    <dgm:pt modelId="{DCBB0941-BF94-4CBF-89A6-132285FF5E91}" type="parTrans" cxnId="{F4DE5AA4-5FF5-4E9E-B25B-D88B0D32736B}">
      <dgm:prSet/>
      <dgm:spPr/>
      <dgm:t>
        <a:bodyPr/>
        <a:lstStyle/>
        <a:p>
          <a:endParaRPr lang="en-IN"/>
        </a:p>
      </dgm:t>
    </dgm:pt>
    <dgm:pt modelId="{6283FCDF-EF83-414D-962B-908C2F9478E2}" type="sibTrans" cxnId="{F4DE5AA4-5FF5-4E9E-B25B-D88B0D32736B}">
      <dgm:prSet/>
      <dgm:spPr/>
      <dgm:t>
        <a:bodyPr/>
        <a:lstStyle/>
        <a:p>
          <a:endParaRPr lang="en-IN"/>
        </a:p>
      </dgm:t>
    </dgm:pt>
    <dgm:pt modelId="{D568291E-E724-47C9-954B-A610C432A6C1}">
      <dgm:prSet phldrT="[Text]"/>
      <dgm:spPr/>
      <dgm:t>
        <a:bodyPr/>
        <a:lstStyle/>
        <a:p>
          <a:r>
            <a:rPr lang="en-IN" dirty="0"/>
            <a:t>Login with research oriented ids like </a:t>
          </a:r>
          <a:r>
            <a:rPr lang="en-IN" dirty="0" err="1"/>
            <a:t>Orcid,Publons,etc</a:t>
          </a:r>
          <a:endParaRPr lang="en-IN" dirty="0"/>
        </a:p>
      </dgm:t>
    </dgm:pt>
    <dgm:pt modelId="{7F665388-1EAA-4496-B540-B1D7171E93F0}" type="parTrans" cxnId="{7394CD4B-AD3A-4DD8-A73B-27EC97E351F2}">
      <dgm:prSet/>
      <dgm:spPr/>
      <dgm:t>
        <a:bodyPr/>
        <a:lstStyle/>
        <a:p>
          <a:endParaRPr lang="en-IN"/>
        </a:p>
      </dgm:t>
    </dgm:pt>
    <dgm:pt modelId="{E3996EAA-5343-4525-9A36-6F71478341A1}" type="sibTrans" cxnId="{7394CD4B-AD3A-4DD8-A73B-27EC97E351F2}">
      <dgm:prSet/>
      <dgm:spPr/>
      <dgm:t>
        <a:bodyPr/>
        <a:lstStyle/>
        <a:p>
          <a:endParaRPr lang="en-IN"/>
        </a:p>
      </dgm:t>
    </dgm:pt>
    <dgm:pt modelId="{DA535B5E-41E5-4FEA-8A04-6B2094A171A1}">
      <dgm:prSet phldrT="[Text]"/>
      <dgm:spPr/>
      <dgm:t>
        <a:bodyPr/>
        <a:lstStyle/>
        <a:p>
          <a:r>
            <a:rPr lang="en-IN" dirty="0"/>
            <a:t>Multilingual Support</a:t>
          </a:r>
        </a:p>
      </dgm:t>
    </dgm:pt>
    <dgm:pt modelId="{0A594F99-4039-44F4-82D0-7CEE17A91A1E}" type="parTrans" cxnId="{F2B2297D-BF98-438A-8DB5-7825622741DA}">
      <dgm:prSet/>
      <dgm:spPr/>
      <dgm:t>
        <a:bodyPr/>
        <a:lstStyle/>
        <a:p>
          <a:endParaRPr lang="en-IN"/>
        </a:p>
      </dgm:t>
    </dgm:pt>
    <dgm:pt modelId="{7CD308CB-CA32-4C28-B4E4-929463420109}" type="sibTrans" cxnId="{F2B2297D-BF98-438A-8DB5-7825622741DA}">
      <dgm:prSet/>
      <dgm:spPr/>
      <dgm:t>
        <a:bodyPr/>
        <a:lstStyle/>
        <a:p>
          <a:endParaRPr lang="en-IN"/>
        </a:p>
      </dgm:t>
    </dgm:pt>
    <dgm:pt modelId="{45D1618C-4080-44C4-800F-61CA75217E93}">
      <dgm:prSet phldrT="[Text]"/>
      <dgm:spPr/>
      <dgm:t>
        <a:bodyPr/>
        <a:lstStyle/>
        <a:p>
          <a:r>
            <a:rPr lang="en-IN" dirty="0"/>
            <a:t>Supporting  languages other than English</a:t>
          </a:r>
        </a:p>
      </dgm:t>
    </dgm:pt>
    <dgm:pt modelId="{94E56EEE-2B3A-4F49-9DA1-551640D894CB}" type="parTrans" cxnId="{8CA1877B-D1F6-48F8-BD4D-3A67C0042704}">
      <dgm:prSet/>
      <dgm:spPr/>
      <dgm:t>
        <a:bodyPr/>
        <a:lstStyle/>
        <a:p>
          <a:endParaRPr lang="en-IN"/>
        </a:p>
      </dgm:t>
    </dgm:pt>
    <dgm:pt modelId="{E3EBA981-971C-4F10-965A-7588F237A361}" type="sibTrans" cxnId="{8CA1877B-D1F6-48F8-BD4D-3A67C0042704}">
      <dgm:prSet/>
      <dgm:spPr/>
      <dgm:t>
        <a:bodyPr/>
        <a:lstStyle/>
        <a:p>
          <a:endParaRPr lang="en-IN"/>
        </a:p>
      </dgm:t>
    </dgm:pt>
    <dgm:pt modelId="{E13EA5C3-9BDF-4FC8-B80B-BCFBD2159CE6}" type="pres">
      <dgm:prSet presAssocID="{5CD3810D-045B-4DA9-8E02-5EC1E770BC9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F1B7089-68FD-46EC-BBEC-835491CCD11E}" type="pres">
      <dgm:prSet presAssocID="{5CD3810D-045B-4DA9-8E02-5EC1E770BC97}" presName="children" presStyleCnt="0"/>
      <dgm:spPr/>
    </dgm:pt>
    <dgm:pt modelId="{575B3520-D798-436B-B6F2-2A9231900114}" type="pres">
      <dgm:prSet presAssocID="{5CD3810D-045B-4DA9-8E02-5EC1E770BC97}" presName="child1group" presStyleCnt="0"/>
      <dgm:spPr/>
    </dgm:pt>
    <dgm:pt modelId="{A94B0567-A254-47B4-83BC-107772771F0D}" type="pres">
      <dgm:prSet presAssocID="{5CD3810D-045B-4DA9-8E02-5EC1E770BC97}" presName="child1" presStyleLbl="bgAcc1" presStyleIdx="0" presStyleCnt="4"/>
      <dgm:spPr/>
    </dgm:pt>
    <dgm:pt modelId="{903140CC-EC97-4A68-8B1E-1D4F2185B9D6}" type="pres">
      <dgm:prSet presAssocID="{5CD3810D-045B-4DA9-8E02-5EC1E770BC97}" presName="child1Text" presStyleLbl="bgAcc1" presStyleIdx="0" presStyleCnt="4">
        <dgm:presLayoutVars>
          <dgm:bulletEnabled val="1"/>
        </dgm:presLayoutVars>
      </dgm:prSet>
      <dgm:spPr/>
    </dgm:pt>
    <dgm:pt modelId="{24BB1C7D-A537-450B-882C-63B15C6FFEC2}" type="pres">
      <dgm:prSet presAssocID="{5CD3810D-045B-4DA9-8E02-5EC1E770BC97}" presName="child2group" presStyleCnt="0"/>
      <dgm:spPr/>
    </dgm:pt>
    <dgm:pt modelId="{4FD2CBB4-C98C-479A-A00B-2B4DA9D580A9}" type="pres">
      <dgm:prSet presAssocID="{5CD3810D-045B-4DA9-8E02-5EC1E770BC97}" presName="child2" presStyleLbl="bgAcc1" presStyleIdx="1" presStyleCnt="4"/>
      <dgm:spPr/>
    </dgm:pt>
    <dgm:pt modelId="{2024C824-9ACF-42C1-AC3D-8F2358B2411E}" type="pres">
      <dgm:prSet presAssocID="{5CD3810D-045B-4DA9-8E02-5EC1E770BC97}" presName="child2Text" presStyleLbl="bgAcc1" presStyleIdx="1" presStyleCnt="4">
        <dgm:presLayoutVars>
          <dgm:bulletEnabled val="1"/>
        </dgm:presLayoutVars>
      </dgm:prSet>
      <dgm:spPr/>
    </dgm:pt>
    <dgm:pt modelId="{9AD832F6-AB74-4F46-A0E4-8FE5177C6DEF}" type="pres">
      <dgm:prSet presAssocID="{5CD3810D-045B-4DA9-8E02-5EC1E770BC97}" presName="child3group" presStyleCnt="0"/>
      <dgm:spPr/>
    </dgm:pt>
    <dgm:pt modelId="{6995A211-749C-4B45-85AF-5463209CA514}" type="pres">
      <dgm:prSet presAssocID="{5CD3810D-045B-4DA9-8E02-5EC1E770BC97}" presName="child3" presStyleLbl="bgAcc1" presStyleIdx="2" presStyleCnt="4"/>
      <dgm:spPr/>
    </dgm:pt>
    <dgm:pt modelId="{E437C3FC-40A4-4B9A-B5A5-98DFCCA0CD00}" type="pres">
      <dgm:prSet presAssocID="{5CD3810D-045B-4DA9-8E02-5EC1E770BC97}" presName="child3Text" presStyleLbl="bgAcc1" presStyleIdx="2" presStyleCnt="4">
        <dgm:presLayoutVars>
          <dgm:bulletEnabled val="1"/>
        </dgm:presLayoutVars>
      </dgm:prSet>
      <dgm:spPr/>
    </dgm:pt>
    <dgm:pt modelId="{9D552782-490C-4B43-95EF-24C8BBB230D6}" type="pres">
      <dgm:prSet presAssocID="{5CD3810D-045B-4DA9-8E02-5EC1E770BC97}" presName="child4group" presStyleCnt="0"/>
      <dgm:spPr/>
    </dgm:pt>
    <dgm:pt modelId="{8B8C3032-F65C-4C44-A98A-A00E367DE571}" type="pres">
      <dgm:prSet presAssocID="{5CD3810D-045B-4DA9-8E02-5EC1E770BC97}" presName="child4" presStyleLbl="bgAcc1" presStyleIdx="3" presStyleCnt="4"/>
      <dgm:spPr/>
    </dgm:pt>
    <dgm:pt modelId="{28E3DE30-472F-4094-A3FA-C611380CF8E0}" type="pres">
      <dgm:prSet presAssocID="{5CD3810D-045B-4DA9-8E02-5EC1E770BC97}" presName="child4Text" presStyleLbl="bgAcc1" presStyleIdx="3" presStyleCnt="4">
        <dgm:presLayoutVars>
          <dgm:bulletEnabled val="1"/>
        </dgm:presLayoutVars>
      </dgm:prSet>
      <dgm:spPr/>
    </dgm:pt>
    <dgm:pt modelId="{EFD09F12-B3BB-4123-A0F7-87F84C504C25}" type="pres">
      <dgm:prSet presAssocID="{5CD3810D-045B-4DA9-8E02-5EC1E770BC97}" presName="childPlaceholder" presStyleCnt="0"/>
      <dgm:spPr/>
    </dgm:pt>
    <dgm:pt modelId="{5A7D4689-C377-465C-A23F-901FF3F0B4E8}" type="pres">
      <dgm:prSet presAssocID="{5CD3810D-045B-4DA9-8E02-5EC1E770BC97}" presName="circle" presStyleCnt="0"/>
      <dgm:spPr/>
    </dgm:pt>
    <dgm:pt modelId="{B4C762D9-2CB6-49D5-8C61-2164E198D6BC}" type="pres">
      <dgm:prSet presAssocID="{5CD3810D-045B-4DA9-8E02-5EC1E770BC9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74E0590-1226-4470-92F6-FDCA0E6371BB}" type="pres">
      <dgm:prSet presAssocID="{5CD3810D-045B-4DA9-8E02-5EC1E770BC9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5ABB6BA-727E-4981-87A9-958640D20C5C}" type="pres">
      <dgm:prSet presAssocID="{5CD3810D-045B-4DA9-8E02-5EC1E770BC9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8E01C86-D65D-4B2B-9952-19BBEB17CB77}" type="pres">
      <dgm:prSet presAssocID="{5CD3810D-045B-4DA9-8E02-5EC1E770BC9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C144906-96E5-411B-902B-11CCB6F6660E}" type="pres">
      <dgm:prSet presAssocID="{5CD3810D-045B-4DA9-8E02-5EC1E770BC97}" presName="quadrantPlaceholder" presStyleCnt="0"/>
      <dgm:spPr/>
    </dgm:pt>
    <dgm:pt modelId="{4EC4FFBF-17B6-437E-838F-B3044DAC7974}" type="pres">
      <dgm:prSet presAssocID="{5CD3810D-045B-4DA9-8E02-5EC1E770BC97}" presName="center1" presStyleLbl="fgShp" presStyleIdx="0" presStyleCnt="2" custLinFactX="300000" custLinFactNeighborX="374565" custLinFactNeighborY="-90635"/>
      <dgm:spPr/>
    </dgm:pt>
    <dgm:pt modelId="{B5B63E0E-20D7-4AF6-91D2-33316225F5DE}" type="pres">
      <dgm:prSet presAssocID="{5CD3810D-045B-4DA9-8E02-5EC1E770BC97}" presName="center2" presStyleLbl="fgShp" presStyleIdx="1" presStyleCnt="2" custLinFactX="300000" custLinFactNeighborX="377208" custLinFactNeighborY="-89134"/>
      <dgm:spPr/>
    </dgm:pt>
  </dgm:ptLst>
  <dgm:cxnLst>
    <dgm:cxn modelId="{CAACD00F-DD0B-4B69-B687-690F7BBD4CFF}" type="presOf" srcId="{A3C14AB8-5688-4F0D-8B52-09C401D9D470}" destId="{B4C762D9-2CB6-49D5-8C61-2164E198D6BC}" srcOrd="0" destOrd="0" presId="urn:microsoft.com/office/officeart/2005/8/layout/cycle4"/>
    <dgm:cxn modelId="{A49DA117-3A81-4AB7-B1A6-F68C32752773}" srcId="{5CD3810D-045B-4DA9-8E02-5EC1E770BC97}" destId="{A3C14AB8-5688-4F0D-8B52-09C401D9D470}" srcOrd="0" destOrd="0" parTransId="{D6090D7D-420C-4705-9919-70E864FBA6B3}" sibTransId="{843FF0E6-0B7F-4731-98C0-98F9DEE000EF}"/>
    <dgm:cxn modelId="{2BA30A21-F651-42E0-908D-7E0E32EFBF88}" srcId="{5CD3810D-045B-4DA9-8E02-5EC1E770BC97}" destId="{F219959D-6D3C-4E32-8A76-A94FD333529B}" srcOrd="1" destOrd="0" parTransId="{AADEBCC8-82DB-4FFB-8045-3BE0420CE4FD}" sibTransId="{C47D09EB-91EA-49AA-88E1-4813F9BBD1D0}"/>
    <dgm:cxn modelId="{D1530E29-B502-439D-9E7D-E96D92E3763A}" type="presOf" srcId="{484BC0BF-4400-435A-AD79-738E3D78E463}" destId="{2024C824-9ACF-42C1-AC3D-8F2358B2411E}" srcOrd="1" destOrd="0" presId="urn:microsoft.com/office/officeart/2005/8/layout/cycle4"/>
    <dgm:cxn modelId="{913B103B-6D6D-4871-958F-74780619F35D}" type="presOf" srcId="{DA535B5E-41E5-4FEA-8A04-6B2094A171A1}" destId="{68E01C86-D65D-4B2B-9952-19BBEB17CB77}" srcOrd="0" destOrd="0" presId="urn:microsoft.com/office/officeart/2005/8/layout/cycle4"/>
    <dgm:cxn modelId="{AF47F745-C188-486D-9762-8B4525C70B21}" srcId="{F219959D-6D3C-4E32-8A76-A94FD333529B}" destId="{484BC0BF-4400-435A-AD79-738E3D78E463}" srcOrd="0" destOrd="0" parTransId="{8C51AEAB-480C-47A7-939E-BF2A9500DEF0}" sibTransId="{7E51CE7C-463E-4C13-9B7C-6F4F698C5AF6}"/>
    <dgm:cxn modelId="{2FB66047-461F-4678-8E13-C27A05202598}" type="presOf" srcId="{01516318-2E6B-4CA0-8155-F0BF7C6F4F51}" destId="{903140CC-EC97-4A68-8B1E-1D4F2185B9D6}" srcOrd="1" destOrd="0" presId="urn:microsoft.com/office/officeart/2005/8/layout/cycle4"/>
    <dgm:cxn modelId="{35CC404B-7358-4A73-ABCC-95079F240ED9}" type="presOf" srcId="{45D1618C-4080-44C4-800F-61CA75217E93}" destId="{8B8C3032-F65C-4C44-A98A-A00E367DE571}" srcOrd="0" destOrd="0" presId="urn:microsoft.com/office/officeart/2005/8/layout/cycle4"/>
    <dgm:cxn modelId="{7394CD4B-AD3A-4DD8-A73B-27EC97E351F2}" srcId="{1D784AB6-9712-4C2A-999A-3DD457F82E69}" destId="{D568291E-E724-47C9-954B-A610C432A6C1}" srcOrd="0" destOrd="0" parTransId="{7F665388-1EAA-4496-B540-B1D7171E93F0}" sibTransId="{E3996EAA-5343-4525-9A36-6F71478341A1}"/>
    <dgm:cxn modelId="{C6CE466E-10A0-4B69-A34E-428E303DFC1A}" type="presOf" srcId="{D568291E-E724-47C9-954B-A610C432A6C1}" destId="{6995A211-749C-4B45-85AF-5463209CA514}" srcOrd="0" destOrd="0" presId="urn:microsoft.com/office/officeart/2005/8/layout/cycle4"/>
    <dgm:cxn modelId="{E833E678-4545-4DC7-9078-8266BC8EA87F}" type="presOf" srcId="{1D784AB6-9712-4C2A-999A-3DD457F82E69}" destId="{85ABB6BA-727E-4981-87A9-958640D20C5C}" srcOrd="0" destOrd="0" presId="urn:microsoft.com/office/officeart/2005/8/layout/cycle4"/>
    <dgm:cxn modelId="{8CA1877B-D1F6-48F8-BD4D-3A67C0042704}" srcId="{DA535B5E-41E5-4FEA-8A04-6B2094A171A1}" destId="{45D1618C-4080-44C4-800F-61CA75217E93}" srcOrd="0" destOrd="0" parTransId="{94E56EEE-2B3A-4F49-9DA1-551640D894CB}" sibTransId="{E3EBA981-971C-4F10-965A-7588F237A361}"/>
    <dgm:cxn modelId="{F2B2297D-BF98-438A-8DB5-7825622741DA}" srcId="{5CD3810D-045B-4DA9-8E02-5EC1E770BC97}" destId="{DA535B5E-41E5-4FEA-8A04-6B2094A171A1}" srcOrd="3" destOrd="0" parTransId="{0A594F99-4039-44F4-82D0-7CEE17A91A1E}" sibTransId="{7CD308CB-CA32-4C28-B4E4-929463420109}"/>
    <dgm:cxn modelId="{DFDC948C-B211-4D23-9E55-B3679CE19AB4}" type="presOf" srcId="{01516318-2E6B-4CA0-8155-F0BF7C6F4F51}" destId="{A94B0567-A254-47B4-83BC-107772771F0D}" srcOrd="0" destOrd="0" presId="urn:microsoft.com/office/officeart/2005/8/layout/cycle4"/>
    <dgm:cxn modelId="{2F085C8F-5E21-4AB7-87A1-CA8E350582DE}" type="presOf" srcId="{45D1618C-4080-44C4-800F-61CA75217E93}" destId="{28E3DE30-472F-4094-A3FA-C611380CF8E0}" srcOrd="1" destOrd="0" presId="urn:microsoft.com/office/officeart/2005/8/layout/cycle4"/>
    <dgm:cxn modelId="{3D91069A-1F0B-4638-8C0F-FD47463ABE5A}" type="presOf" srcId="{F219959D-6D3C-4E32-8A76-A94FD333529B}" destId="{D74E0590-1226-4470-92F6-FDCA0E6371BB}" srcOrd="0" destOrd="0" presId="urn:microsoft.com/office/officeart/2005/8/layout/cycle4"/>
    <dgm:cxn modelId="{F4DE5AA4-5FF5-4E9E-B25B-D88B0D32736B}" srcId="{5CD3810D-045B-4DA9-8E02-5EC1E770BC97}" destId="{1D784AB6-9712-4C2A-999A-3DD457F82E69}" srcOrd="2" destOrd="0" parTransId="{DCBB0941-BF94-4CBF-89A6-132285FF5E91}" sibTransId="{6283FCDF-EF83-414D-962B-908C2F9478E2}"/>
    <dgm:cxn modelId="{ECD5DBC6-8246-43B2-8A46-AD2D18FEAA22}" srcId="{A3C14AB8-5688-4F0D-8B52-09C401D9D470}" destId="{01516318-2E6B-4CA0-8155-F0BF7C6F4F51}" srcOrd="0" destOrd="0" parTransId="{F9B74438-D15B-40DB-963F-A070492E4E21}" sibTransId="{B10BC4D8-C49B-4F64-9F7C-20B354E66EED}"/>
    <dgm:cxn modelId="{7E0A2CC7-FB55-411B-B703-1DF8B564AD1D}" type="presOf" srcId="{484BC0BF-4400-435A-AD79-738E3D78E463}" destId="{4FD2CBB4-C98C-479A-A00B-2B4DA9D580A9}" srcOrd="0" destOrd="0" presId="urn:microsoft.com/office/officeart/2005/8/layout/cycle4"/>
    <dgm:cxn modelId="{7DE324C9-1F00-4E38-B7CF-A7C5646E5297}" type="presOf" srcId="{D568291E-E724-47C9-954B-A610C432A6C1}" destId="{E437C3FC-40A4-4B9A-B5A5-98DFCCA0CD00}" srcOrd="1" destOrd="0" presId="urn:microsoft.com/office/officeart/2005/8/layout/cycle4"/>
    <dgm:cxn modelId="{BD0DAEFA-170A-4374-B33C-5CDA1729484E}" type="presOf" srcId="{5CD3810D-045B-4DA9-8E02-5EC1E770BC97}" destId="{E13EA5C3-9BDF-4FC8-B80B-BCFBD2159CE6}" srcOrd="0" destOrd="0" presId="urn:microsoft.com/office/officeart/2005/8/layout/cycle4"/>
    <dgm:cxn modelId="{CCBA3459-B802-4527-AEAC-F67F2D8A39CF}" type="presParOf" srcId="{E13EA5C3-9BDF-4FC8-B80B-BCFBD2159CE6}" destId="{DF1B7089-68FD-46EC-BBEC-835491CCD11E}" srcOrd="0" destOrd="0" presId="urn:microsoft.com/office/officeart/2005/8/layout/cycle4"/>
    <dgm:cxn modelId="{88ECBF37-C68B-4D6A-BB70-0143DDBDDB5A}" type="presParOf" srcId="{DF1B7089-68FD-46EC-BBEC-835491CCD11E}" destId="{575B3520-D798-436B-B6F2-2A9231900114}" srcOrd="0" destOrd="0" presId="urn:microsoft.com/office/officeart/2005/8/layout/cycle4"/>
    <dgm:cxn modelId="{A85A8DED-8B0B-4CE4-8E4D-7A8BC57D185A}" type="presParOf" srcId="{575B3520-D798-436B-B6F2-2A9231900114}" destId="{A94B0567-A254-47B4-83BC-107772771F0D}" srcOrd="0" destOrd="0" presId="urn:microsoft.com/office/officeart/2005/8/layout/cycle4"/>
    <dgm:cxn modelId="{84247160-0651-42CC-9FB1-D78619845986}" type="presParOf" srcId="{575B3520-D798-436B-B6F2-2A9231900114}" destId="{903140CC-EC97-4A68-8B1E-1D4F2185B9D6}" srcOrd="1" destOrd="0" presId="urn:microsoft.com/office/officeart/2005/8/layout/cycle4"/>
    <dgm:cxn modelId="{5D0E2762-2848-474F-9822-E3E4866F7473}" type="presParOf" srcId="{DF1B7089-68FD-46EC-BBEC-835491CCD11E}" destId="{24BB1C7D-A537-450B-882C-63B15C6FFEC2}" srcOrd="1" destOrd="0" presId="urn:microsoft.com/office/officeart/2005/8/layout/cycle4"/>
    <dgm:cxn modelId="{035BEB1A-F862-45F5-AB36-8D2320222754}" type="presParOf" srcId="{24BB1C7D-A537-450B-882C-63B15C6FFEC2}" destId="{4FD2CBB4-C98C-479A-A00B-2B4DA9D580A9}" srcOrd="0" destOrd="0" presId="urn:microsoft.com/office/officeart/2005/8/layout/cycle4"/>
    <dgm:cxn modelId="{83043CC1-70B0-4247-B7EE-F42348FF3E8B}" type="presParOf" srcId="{24BB1C7D-A537-450B-882C-63B15C6FFEC2}" destId="{2024C824-9ACF-42C1-AC3D-8F2358B2411E}" srcOrd="1" destOrd="0" presId="urn:microsoft.com/office/officeart/2005/8/layout/cycle4"/>
    <dgm:cxn modelId="{EB7FF88B-1CEF-4152-867B-933DFF2181D9}" type="presParOf" srcId="{DF1B7089-68FD-46EC-BBEC-835491CCD11E}" destId="{9AD832F6-AB74-4F46-A0E4-8FE5177C6DEF}" srcOrd="2" destOrd="0" presId="urn:microsoft.com/office/officeart/2005/8/layout/cycle4"/>
    <dgm:cxn modelId="{DA722B30-A8EF-49A7-B300-ADA7648DE754}" type="presParOf" srcId="{9AD832F6-AB74-4F46-A0E4-8FE5177C6DEF}" destId="{6995A211-749C-4B45-85AF-5463209CA514}" srcOrd="0" destOrd="0" presId="urn:microsoft.com/office/officeart/2005/8/layout/cycle4"/>
    <dgm:cxn modelId="{ECFA9E73-CBF5-4198-A2D8-D00D8BF32E6C}" type="presParOf" srcId="{9AD832F6-AB74-4F46-A0E4-8FE5177C6DEF}" destId="{E437C3FC-40A4-4B9A-B5A5-98DFCCA0CD00}" srcOrd="1" destOrd="0" presId="urn:microsoft.com/office/officeart/2005/8/layout/cycle4"/>
    <dgm:cxn modelId="{A09E8098-AF75-4453-B3D9-D0248A4078CE}" type="presParOf" srcId="{DF1B7089-68FD-46EC-BBEC-835491CCD11E}" destId="{9D552782-490C-4B43-95EF-24C8BBB230D6}" srcOrd="3" destOrd="0" presId="urn:microsoft.com/office/officeart/2005/8/layout/cycle4"/>
    <dgm:cxn modelId="{D340FCD3-B730-455B-B6C3-DCE5EA0A8CB8}" type="presParOf" srcId="{9D552782-490C-4B43-95EF-24C8BBB230D6}" destId="{8B8C3032-F65C-4C44-A98A-A00E367DE571}" srcOrd="0" destOrd="0" presId="urn:microsoft.com/office/officeart/2005/8/layout/cycle4"/>
    <dgm:cxn modelId="{6C477561-7DF1-4E24-AD62-51C4CC19E01E}" type="presParOf" srcId="{9D552782-490C-4B43-95EF-24C8BBB230D6}" destId="{28E3DE30-472F-4094-A3FA-C611380CF8E0}" srcOrd="1" destOrd="0" presId="urn:microsoft.com/office/officeart/2005/8/layout/cycle4"/>
    <dgm:cxn modelId="{BB77F3A8-CB57-4801-B9AD-BB7750C2561C}" type="presParOf" srcId="{DF1B7089-68FD-46EC-BBEC-835491CCD11E}" destId="{EFD09F12-B3BB-4123-A0F7-87F84C504C25}" srcOrd="4" destOrd="0" presId="urn:microsoft.com/office/officeart/2005/8/layout/cycle4"/>
    <dgm:cxn modelId="{C06F0AC7-7E9C-4718-A88C-0342355519AD}" type="presParOf" srcId="{E13EA5C3-9BDF-4FC8-B80B-BCFBD2159CE6}" destId="{5A7D4689-C377-465C-A23F-901FF3F0B4E8}" srcOrd="1" destOrd="0" presId="urn:microsoft.com/office/officeart/2005/8/layout/cycle4"/>
    <dgm:cxn modelId="{38DE8681-FE39-4B5B-B8F8-E83F59E701BC}" type="presParOf" srcId="{5A7D4689-C377-465C-A23F-901FF3F0B4E8}" destId="{B4C762D9-2CB6-49D5-8C61-2164E198D6BC}" srcOrd="0" destOrd="0" presId="urn:microsoft.com/office/officeart/2005/8/layout/cycle4"/>
    <dgm:cxn modelId="{D115F792-619B-44B5-8851-C9CEDCABB606}" type="presParOf" srcId="{5A7D4689-C377-465C-A23F-901FF3F0B4E8}" destId="{D74E0590-1226-4470-92F6-FDCA0E6371BB}" srcOrd="1" destOrd="0" presId="urn:microsoft.com/office/officeart/2005/8/layout/cycle4"/>
    <dgm:cxn modelId="{ECC17407-C9FC-479F-9F6E-D7E85F1061FB}" type="presParOf" srcId="{5A7D4689-C377-465C-A23F-901FF3F0B4E8}" destId="{85ABB6BA-727E-4981-87A9-958640D20C5C}" srcOrd="2" destOrd="0" presId="urn:microsoft.com/office/officeart/2005/8/layout/cycle4"/>
    <dgm:cxn modelId="{27A78DEA-93E2-4045-9544-50FABA72C248}" type="presParOf" srcId="{5A7D4689-C377-465C-A23F-901FF3F0B4E8}" destId="{68E01C86-D65D-4B2B-9952-19BBEB17CB77}" srcOrd="3" destOrd="0" presId="urn:microsoft.com/office/officeart/2005/8/layout/cycle4"/>
    <dgm:cxn modelId="{30DC6E56-E37D-4EC9-9BB4-55FB17ABCEC1}" type="presParOf" srcId="{5A7D4689-C377-465C-A23F-901FF3F0B4E8}" destId="{6C144906-96E5-411B-902B-11CCB6F6660E}" srcOrd="4" destOrd="0" presId="urn:microsoft.com/office/officeart/2005/8/layout/cycle4"/>
    <dgm:cxn modelId="{578FBD42-6BC5-4017-B1D0-FE72F52C60FB}" type="presParOf" srcId="{E13EA5C3-9BDF-4FC8-B80B-BCFBD2159CE6}" destId="{4EC4FFBF-17B6-437E-838F-B3044DAC7974}" srcOrd="2" destOrd="0" presId="urn:microsoft.com/office/officeart/2005/8/layout/cycle4"/>
    <dgm:cxn modelId="{3A8EDC5A-000D-44BB-A75A-E9BB41B4D356}" type="presParOf" srcId="{E13EA5C3-9BDF-4FC8-B80B-BCFBD2159CE6}" destId="{B5B63E0E-20D7-4AF6-91D2-33316225F5D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9D081-51DA-43DB-891C-52EC3DE5CE3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72EADE5-3F31-4566-A905-52F6448B6A17}">
      <dgm:prSet phldrT="[Text]" custT="1"/>
      <dgm:spPr/>
      <dgm:t>
        <a:bodyPr/>
        <a:lstStyle/>
        <a:p>
          <a:r>
            <a:rPr lang="en-IN" sz="1400" b="1" dirty="0" err="1"/>
            <a:t>Sasi</a:t>
          </a:r>
          <a:r>
            <a:rPr lang="en-IN" sz="1400" b="1" dirty="0"/>
            <a:t> </a:t>
          </a:r>
          <a:r>
            <a:rPr lang="en-IN" sz="1400" b="1" dirty="0" err="1"/>
            <a:t>Pritham</a:t>
          </a:r>
          <a:endParaRPr lang="en-IN" sz="1400" b="1" dirty="0"/>
        </a:p>
        <a:p>
          <a:r>
            <a:rPr lang="en-IN" sz="1100" dirty="0"/>
            <a:t>Frontend</a:t>
          </a:r>
        </a:p>
      </dgm:t>
    </dgm:pt>
    <dgm:pt modelId="{4AAC5E84-6AA5-4E39-8CDC-3EBEC28CD7BF}" type="parTrans" cxnId="{38D0DC5E-767A-4BD2-A461-1E146CB645CD}">
      <dgm:prSet/>
      <dgm:spPr/>
      <dgm:t>
        <a:bodyPr/>
        <a:lstStyle/>
        <a:p>
          <a:endParaRPr lang="en-IN"/>
        </a:p>
      </dgm:t>
    </dgm:pt>
    <dgm:pt modelId="{6A5FC34F-B75C-485F-8673-08616B1964F3}" type="sibTrans" cxnId="{38D0DC5E-767A-4BD2-A461-1E146CB645CD}">
      <dgm:prSet/>
      <dgm:spPr/>
      <dgm:t>
        <a:bodyPr/>
        <a:lstStyle/>
        <a:p>
          <a:endParaRPr lang="en-IN"/>
        </a:p>
      </dgm:t>
    </dgm:pt>
    <dgm:pt modelId="{0FA0011B-FF50-4B2F-8BA2-F1BD3569076B}">
      <dgm:prSet phldrT="[Text]" custT="1"/>
      <dgm:spPr/>
      <dgm:t>
        <a:bodyPr/>
        <a:lstStyle/>
        <a:p>
          <a:r>
            <a:rPr lang="en-IN" sz="1400" b="1" dirty="0"/>
            <a:t>Jacob</a:t>
          </a:r>
        </a:p>
        <a:p>
          <a:r>
            <a:rPr lang="en-IN" sz="1100" dirty="0"/>
            <a:t>Frontend</a:t>
          </a:r>
        </a:p>
      </dgm:t>
    </dgm:pt>
    <dgm:pt modelId="{700773F7-86CB-4E32-A92A-6BC2E112AD6E}" type="parTrans" cxnId="{5E63C287-B5CE-48FF-8996-45BC30DB45EA}">
      <dgm:prSet/>
      <dgm:spPr/>
      <dgm:t>
        <a:bodyPr/>
        <a:lstStyle/>
        <a:p>
          <a:endParaRPr lang="en-IN"/>
        </a:p>
      </dgm:t>
    </dgm:pt>
    <dgm:pt modelId="{0E338E55-3022-4519-8F58-FD6D8EC452A4}" type="sibTrans" cxnId="{5E63C287-B5CE-48FF-8996-45BC30DB45EA}">
      <dgm:prSet/>
      <dgm:spPr/>
      <dgm:t>
        <a:bodyPr/>
        <a:lstStyle/>
        <a:p>
          <a:endParaRPr lang="en-IN"/>
        </a:p>
      </dgm:t>
    </dgm:pt>
    <dgm:pt modelId="{456E63C9-9FBC-4316-AFB8-BB0265F758F4}">
      <dgm:prSet phldrT="[Text]"/>
      <dgm:spPr/>
      <dgm:t>
        <a:bodyPr/>
        <a:lstStyle/>
        <a:p>
          <a:r>
            <a:rPr lang="en-IN" dirty="0"/>
            <a:t>Isha Jain</a:t>
          </a:r>
        </a:p>
        <a:p>
          <a:r>
            <a:rPr lang="en-IN" dirty="0"/>
            <a:t>Front end</a:t>
          </a:r>
        </a:p>
        <a:p>
          <a:endParaRPr lang="en-IN" dirty="0"/>
        </a:p>
      </dgm:t>
    </dgm:pt>
    <dgm:pt modelId="{75CA277D-CD27-43F7-84C8-7C063C9425E4}" type="parTrans" cxnId="{4042CAEF-B634-4978-AFFF-07EC9B564F23}">
      <dgm:prSet/>
      <dgm:spPr/>
      <dgm:t>
        <a:bodyPr/>
        <a:lstStyle/>
        <a:p>
          <a:endParaRPr lang="en-IN"/>
        </a:p>
      </dgm:t>
    </dgm:pt>
    <dgm:pt modelId="{AFAD6812-B5CC-41DF-A097-3DDF74DD005A}" type="sibTrans" cxnId="{4042CAEF-B634-4978-AFFF-07EC9B564F23}">
      <dgm:prSet/>
      <dgm:spPr/>
      <dgm:t>
        <a:bodyPr/>
        <a:lstStyle/>
        <a:p>
          <a:endParaRPr lang="en-IN"/>
        </a:p>
      </dgm:t>
    </dgm:pt>
    <dgm:pt modelId="{A5A1DE4F-8E17-4C9B-8D68-38A6BB6FE080}">
      <dgm:prSet phldrT="[Text]"/>
      <dgm:spPr/>
      <dgm:t>
        <a:bodyPr/>
        <a:lstStyle/>
        <a:p>
          <a:r>
            <a:rPr lang="en-IN" dirty="0"/>
            <a:t>A Nitish Reddy</a:t>
          </a:r>
        </a:p>
        <a:p>
          <a:r>
            <a:rPr lang="en-IN" dirty="0"/>
            <a:t>Front end</a:t>
          </a:r>
        </a:p>
        <a:p>
          <a:endParaRPr lang="en-IN" dirty="0"/>
        </a:p>
      </dgm:t>
    </dgm:pt>
    <dgm:pt modelId="{AF2FC11B-8478-4D8E-B388-0B17AA30E645}" type="parTrans" cxnId="{8BDDE157-4884-4B76-888D-964CB8BA6778}">
      <dgm:prSet/>
      <dgm:spPr/>
      <dgm:t>
        <a:bodyPr/>
        <a:lstStyle/>
        <a:p>
          <a:endParaRPr lang="en-IN"/>
        </a:p>
      </dgm:t>
    </dgm:pt>
    <dgm:pt modelId="{EE5CE6A8-03E4-4BE1-BF1D-B65E85B071A6}" type="sibTrans" cxnId="{8BDDE157-4884-4B76-888D-964CB8BA6778}">
      <dgm:prSet/>
      <dgm:spPr/>
      <dgm:t>
        <a:bodyPr/>
        <a:lstStyle/>
        <a:p>
          <a:endParaRPr lang="en-IN"/>
        </a:p>
      </dgm:t>
    </dgm:pt>
    <dgm:pt modelId="{348F38A9-BE57-4C32-90A5-40F5A3A8A24F}">
      <dgm:prSet phldrT="[Text]"/>
      <dgm:spPr/>
      <dgm:t>
        <a:bodyPr/>
        <a:lstStyle/>
        <a:p>
          <a:r>
            <a:rPr lang="en-IN" dirty="0"/>
            <a:t>Srilatha</a:t>
          </a:r>
        </a:p>
        <a:p>
          <a:r>
            <a:rPr lang="en-IN" dirty="0"/>
            <a:t>Front end</a:t>
          </a:r>
        </a:p>
        <a:p>
          <a:endParaRPr lang="en-IN" dirty="0"/>
        </a:p>
      </dgm:t>
    </dgm:pt>
    <dgm:pt modelId="{E7014F13-188A-4B9B-9B10-8DDE6881E4B6}" type="parTrans" cxnId="{0F4453A6-9A8F-4F70-B463-B14CB4D310C7}">
      <dgm:prSet/>
      <dgm:spPr/>
      <dgm:t>
        <a:bodyPr/>
        <a:lstStyle/>
        <a:p>
          <a:endParaRPr lang="en-IN"/>
        </a:p>
      </dgm:t>
    </dgm:pt>
    <dgm:pt modelId="{6282DB35-DA30-4068-98B3-B719A019DA25}" type="sibTrans" cxnId="{0F4453A6-9A8F-4F70-B463-B14CB4D310C7}">
      <dgm:prSet/>
      <dgm:spPr/>
      <dgm:t>
        <a:bodyPr/>
        <a:lstStyle/>
        <a:p>
          <a:endParaRPr lang="en-IN"/>
        </a:p>
      </dgm:t>
    </dgm:pt>
    <dgm:pt modelId="{9BEA4918-0A67-4394-8590-BC2A66DB112C}">
      <dgm:prSet phldrT="[Text]"/>
      <dgm:spPr/>
      <dgm:t>
        <a:bodyPr/>
        <a:lstStyle/>
        <a:p>
          <a:r>
            <a:rPr lang="en-IN" b="1" dirty="0" err="1"/>
            <a:t>Sashidhar</a:t>
          </a:r>
          <a:endParaRPr lang="en-IN" b="1" dirty="0"/>
        </a:p>
        <a:p>
          <a:r>
            <a:rPr lang="en-IN" dirty="0"/>
            <a:t>Frontend</a:t>
          </a:r>
        </a:p>
      </dgm:t>
    </dgm:pt>
    <dgm:pt modelId="{6E848C8F-66DD-43F4-8D37-6E9E389202B0}" type="parTrans" cxnId="{F1065595-2991-44D8-B1B1-7AF88EE90EBB}">
      <dgm:prSet/>
      <dgm:spPr/>
      <dgm:t>
        <a:bodyPr/>
        <a:lstStyle/>
        <a:p>
          <a:endParaRPr lang="en-IN"/>
        </a:p>
      </dgm:t>
    </dgm:pt>
    <dgm:pt modelId="{CCF6FAF1-971A-417A-8DA2-00F12CDD2322}" type="sibTrans" cxnId="{F1065595-2991-44D8-B1B1-7AF88EE90EBB}">
      <dgm:prSet/>
      <dgm:spPr/>
      <dgm:t>
        <a:bodyPr/>
        <a:lstStyle/>
        <a:p>
          <a:endParaRPr lang="en-IN"/>
        </a:p>
      </dgm:t>
    </dgm:pt>
    <dgm:pt modelId="{1984BEE2-014D-4538-8D57-F27DB4DD8FF6}" type="pres">
      <dgm:prSet presAssocID="{A669D081-51DA-43DB-891C-52EC3DE5CE39}" presName="linearFlow" presStyleCnt="0">
        <dgm:presLayoutVars>
          <dgm:dir/>
          <dgm:resizeHandles val="exact"/>
        </dgm:presLayoutVars>
      </dgm:prSet>
      <dgm:spPr/>
    </dgm:pt>
    <dgm:pt modelId="{502F9408-6264-4053-ACC7-931E30776A97}" type="pres">
      <dgm:prSet presAssocID="{0FA0011B-FF50-4B2F-8BA2-F1BD3569076B}" presName="composite" presStyleCnt="0"/>
      <dgm:spPr/>
    </dgm:pt>
    <dgm:pt modelId="{C8BAAEBD-F764-4E21-B387-B27218CBEC62}" type="pres">
      <dgm:prSet presAssocID="{0FA0011B-FF50-4B2F-8BA2-F1BD3569076B}" presName="imgShp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03DBDCB-A2D4-4D8B-BB03-970F3294F360}" type="pres">
      <dgm:prSet presAssocID="{0FA0011B-FF50-4B2F-8BA2-F1BD3569076B}" presName="txShp" presStyleLbl="node1" presStyleIdx="0" presStyleCnt="6">
        <dgm:presLayoutVars>
          <dgm:bulletEnabled val="1"/>
        </dgm:presLayoutVars>
      </dgm:prSet>
      <dgm:spPr/>
    </dgm:pt>
    <dgm:pt modelId="{C409F665-A118-4209-9D7D-08D9C3CA5EC0}" type="pres">
      <dgm:prSet presAssocID="{0E338E55-3022-4519-8F58-FD6D8EC452A4}" presName="spacing" presStyleCnt="0"/>
      <dgm:spPr/>
    </dgm:pt>
    <dgm:pt modelId="{CE452C67-0D9F-4AC7-AC79-398D0C64862C}" type="pres">
      <dgm:prSet presAssocID="{072EADE5-3F31-4566-A905-52F6448B6A17}" presName="composite" presStyleCnt="0"/>
      <dgm:spPr/>
    </dgm:pt>
    <dgm:pt modelId="{7B3F532B-3267-45C0-985C-785BBD8F1A78}" type="pres">
      <dgm:prSet presAssocID="{072EADE5-3F31-4566-A905-52F6448B6A17}" presName="imgShp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237B582-1BB9-4706-A87D-8FAF84C54D20}" type="pres">
      <dgm:prSet presAssocID="{072EADE5-3F31-4566-A905-52F6448B6A17}" presName="txShp" presStyleLbl="node1" presStyleIdx="1" presStyleCnt="6">
        <dgm:presLayoutVars>
          <dgm:bulletEnabled val="1"/>
        </dgm:presLayoutVars>
      </dgm:prSet>
      <dgm:spPr/>
    </dgm:pt>
    <dgm:pt modelId="{774E7146-450D-4303-91B3-16D9FAA0F5A4}" type="pres">
      <dgm:prSet presAssocID="{6A5FC34F-B75C-485F-8673-08616B1964F3}" presName="spacing" presStyleCnt="0"/>
      <dgm:spPr/>
    </dgm:pt>
    <dgm:pt modelId="{740BC129-0190-4D2D-9B35-1F962A671038}" type="pres">
      <dgm:prSet presAssocID="{9BEA4918-0A67-4394-8590-BC2A66DB112C}" presName="composite" presStyleCnt="0"/>
      <dgm:spPr/>
    </dgm:pt>
    <dgm:pt modelId="{3B7E4035-6938-4F44-AD07-210FAD305F75}" type="pres">
      <dgm:prSet presAssocID="{9BEA4918-0A67-4394-8590-BC2A66DB112C}" presName="imgShp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C0C6823-D689-465C-814E-CCEF3636D06A}" type="pres">
      <dgm:prSet presAssocID="{9BEA4918-0A67-4394-8590-BC2A66DB112C}" presName="txShp" presStyleLbl="node1" presStyleIdx="2" presStyleCnt="6">
        <dgm:presLayoutVars>
          <dgm:bulletEnabled val="1"/>
        </dgm:presLayoutVars>
      </dgm:prSet>
      <dgm:spPr/>
    </dgm:pt>
    <dgm:pt modelId="{61D30A73-972C-4224-87DB-CDCAFA61F1EB}" type="pres">
      <dgm:prSet presAssocID="{CCF6FAF1-971A-417A-8DA2-00F12CDD2322}" presName="spacing" presStyleCnt="0"/>
      <dgm:spPr/>
    </dgm:pt>
    <dgm:pt modelId="{88C29FAA-C8B3-41B5-82AC-939CC7BDB8D1}" type="pres">
      <dgm:prSet presAssocID="{456E63C9-9FBC-4316-AFB8-BB0265F758F4}" presName="composite" presStyleCnt="0"/>
      <dgm:spPr/>
    </dgm:pt>
    <dgm:pt modelId="{4294F3B5-87FB-427B-8B04-1B17F27C001A}" type="pres">
      <dgm:prSet presAssocID="{456E63C9-9FBC-4316-AFB8-BB0265F758F4}" presName="imgShp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A4BCC55A-4A67-4DE4-A5E2-4BC0E79D7E9A}" type="pres">
      <dgm:prSet presAssocID="{456E63C9-9FBC-4316-AFB8-BB0265F758F4}" presName="txShp" presStyleLbl="node1" presStyleIdx="3" presStyleCnt="6">
        <dgm:presLayoutVars>
          <dgm:bulletEnabled val="1"/>
        </dgm:presLayoutVars>
      </dgm:prSet>
      <dgm:spPr/>
    </dgm:pt>
    <dgm:pt modelId="{A18C5725-3AA2-45BC-B48B-BE6D0C91FA33}" type="pres">
      <dgm:prSet presAssocID="{AFAD6812-B5CC-41DF-A097-3DDF74DD005A}" presName="spacing" presStyleCnt="0"/>
      <dgm:spPr/>
    </dgm:pt>
    <dgm:pt modelId="{C5032C38-5B7E-41BC-AC1A-7B738FD2C73A}" type="pres">
      <dgm:prSet presAssocID="{A5A1DE4F-8E17-4C9B-8D68-38A6BB6FE080}" presName="composite" presStyleCnt="0"/>
      <dgm:spPr/>
    </dgm:pt>
    <dgm:pt modelId="{494D19C4-70B5-43B6-B537-E908922055A5}" type="pres">
      <dgm:prSet presAssocID="{A5A1DE4F-8E17-4C9B-8D68-38A6BB6FE080}" presName="imgShp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t="-7000" b="-7000"/>
          </a:stretch>
        </a:blipFill>
      </dgm:spPr>
    </dgm:pt>
    <dgm:pt modelId="{64E31A6F-8B36-4A47-B98C-B3124DF2F240}" type="pres">
      <dgm:prSet presAssocID="{A5A1DE4F-8E17-4C9B-8D68-38A6BB6FE080}" presName="txShp" presStyleLbl="node1" presStyleIdx="4" presStyleCnt="6">
        <dgm:presLayoutVars>
          <dgm:bulletEnabled val="1"/>
        </dgm:presLayoutVars>
      </dgm:prSet>
      <dgm:spPr/>
    </dgm:pt>
    <dgm:pt modelId="{D1CEF679-8E45-4655-839E-3CB1C9457E94}" type="pres">
      <dgm:prSet presAssocID="{EE5CE6A8-03E4-4BE1-BF1D-B65E85B071A6}" presName="spacing" presStyleCnt="0"/>
      <dgm:spPr/>
    </dgm:pt>
    <dgm:pt modelId="{E243E6D6-069E-476E-AC48-8809AA4138FF}" type="pres">
      <dgm:prSet presAssocID="{348F38A9-BE57-4C32-90A5-40F5A3A8A24F}" presName="composite" presStyleCnt="0"/>
      <dgm:spPr/>
    </dgm:pt>
    <dgm:pt modelId="{0DBE48C3-A8FC-4E1B-A7BD-20A3017CA7AA}" type="pres">
      <dgm:prSet presAssocID="{348F38A9-BE57-4C32-90A5-40F5A3A8A24F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t="-15000" b="-15000"/>
          </a:stretch>
        </a:blipFill>
      </dgm:spPr>
    </dgm:pt>
    <dgm:pt modelId="{3E37FDE4-7B8C-41E7-92A5-3719169F866E}" type="pres">
      <dgm:prSet presAssocID="{348F38A9-BE57-4C32-90A5-40F5A3A8A24F}" presName="txShp" presStyleLbl="node1" presStyleIdx="5" presStyleCnt="6">
        <dgm:presLayoutVars>
          <dgm:bulletEnabled val="1"/>
        </dgm:presLayoutVars>
      </dgm:prSet>
      <dgm:spPr/>
    </dgm:pt>
  </dgm:ptLst>
  <dgm:cxnLst>
    <dgm:cxn modelId="{73A7240F-1DD1-4A3D-8F64-FDFF3E27A7DE}" type="presOf" srcId="{456E63C9-9FBC-4316-AFB8-BB0265F758F4}" destId="{A4BCC55A-4A67-4DE4-A5E2-4BC0E79D7E9A}" srcOrd="0" destOrd="0" presId="urn:microsoft.com/office/officeart/2005/8/layout/vList3"/>
    <dgm:cxn modelId="{BA2AC312-9122-4753-BBB3-5561C6EC244A}" type="presOf" srcId="{0FA0011B-FF50-4B2F-8BA2-F1BD3569076B}" destId="{703DBDCB-A2D4-4D8B-BB03-970F3294F360}" srcOrd="0" destOrd="0" presId="urn:microsoft.com/office/officeart/2005/8/layout/vList3"/>
    <dgm:cxn modelId="{6BCF6016-DC00-43D1-85EE-69D935B58819}" type="presOf" srcId="{072EADE5-3F31-4566-A905-52F6448B6A17}" destId="{6237B582-1BB9-4706-A87D-8FAF84C54D20}" srcOrd="0" destOrd="0" presId="urn:microsoft.com/office/officeart/2005/8/layout/vList3"/>
    <dgm:cxn modelId="{D1D59738-C8F0-40DC-B9F2-57AF2CA7AE01}" type="presOf" srcId="{A669D081-51DA-43DB-891C-52EC3DE5CE39}" destId="{1984BEE2-014D-4538-8D57-F27DB4DD8FF6}" srcOrd="0" destOrd="0" presId="urn:microsoft.com/office/officeart/2005/8/layout/vList3"/>
    <dgm:cxn modelId="{38D0DC5E-767A-4BD2-A461-1E146CB645CD}" srcId="{A669D081-51DA-43DB-891C-52EC3DE5CE39}" destId="{072EADE5-3F31-4566-A905-52F6448B6A17}" srcOrd="1" destOrd="0" parTransId="{4AAC5E84-6AA5-4E39-8CDC-3EBEC28CD7BF}" sibTransId="{6A5FC34F-B75C-485F-8673-08616B1964F3}"/>
    <dgm:cxn modelId="{AA344A61-58F9-4667-871F-099338F02B39}" type="presOf" srcId="{348F38A9-BE57-4C32-90A5-40F5A3A8A24F}" destId="{3E37FDE4-7B8C-41E7-92A5-3719169F866E}" srcOrd="0" destOrd="0" presId="urn:microsoft.com/office/officeart/2005/8/layout/vList3"/>
    <dgm:cxn modelId="{8BDDE157-4884-4B76-888D-964CB8BA6778}" srcId="{A669D081-51DA-43DB-891C-52EC3DE5CE39}" destId="{A5A1DE4F-8E17-4C9B-8D68-38A6BB6FE080}" srcOrd="4" destOrd="0" parTransId="{AF2FC11B-8478-4D8E-B388-0B17AA30E645}" sibTransId="{EE5CE6A8-03E4-4BE1-BF1D-B65E85B071A6}"/>
    <dgm:cxn modelId="{5E63C287-B5CE-48FF-8996-45BC30DB45EA}" srcId="{A669D081-51DA-43DB-891C-52EC3DE5CE39}" destId="{0FA0011B-FF50-4B2F-8BA2-F1BD3569076B}" srcOrd="0" destOrd="0" parTransId="{700773F7-86CB-4E32-A92A-6BC2E112AD6E}" sibTransId="{0E338E55-3022-4519-8F58-FD6D8EC452A4}"/>
    <dgm:cxn modelId="{F1065595-2991-44D8-B1B1-7AF88EE90EBB}" srcId="{A669D081-51DA-43DB-891C-52EC3DE5CE39}" destId="{9BEA4918-0A67-4394-8590-BC2A66DB112C}" srcOrd="2" destOrd="0" parTransId="{6E848C8F-66DD-43F4-8D37-6E9E389202B0}" sibTransId="{CCF6FAF1-971A-417A-8DA2-00F12CDD2322}"/>
    <dgm:cxn modelId="{0F4453A6-9A8F-4F70-B463-B14CB4D310C7}" srcId="{A669D081-51DA-43DB-891C-52EC3DE5CE39}" destId="{348F38A9-BE57-4C32-90A5-40F5A3A8A24F}" srcOrd="5" destOrd="0" parTransId="{E7014F13-188A-4B9B-9B10-8DDE6881E4B6}" sibTransId="{6282DB35-DA30-4068-98B3-B719A019DA25}"/>
    <dgm:cxn modelId="{E7B07DE0-C964-42A7-8E06-51850F8E6E24}" type="presOf" srcId="{9BEA4918-0A67-4394-8590-BC2A66DB112C}" destId="{6C0C6823-D689-465C-814E-CCEF3636D06A}" srcOrd="0" destOrd="0" presId="urn:microsoft.com/office/officeart/2005/8/layout/vList3"/>
    <dgm:cxn modelId="{EEC1A1E5-9C75-4CEB-B1DC-7A0CC07CF0AC}" type="presOf" srcId="{A5A1DE4F-8E17-4C9B-8D68-38A6BB6FE080}" destId="{64E31A6F-8B36-4A47-B98C-B3124DF2F240}" srcOrd="0" destOrd="0" presId="urn:microsoft.com/office/officeart/2005/8/layout/vList3"/>
    <dgm:cxn modelId="{4042CAEF-B634-4978-AFFF-07EC9B564F23}" srcId="{A669D081-51DA-43DB-891C-52EC3DE5CE39}" destId="{456E63C9-9FBC-4316-AFB8-BB0265F758F4}" srcOrd="3" destOrd="0" parTransId="{75CA277D-CD27-43F7-84C8-7C063C9425E4}" sibTransId="{AFAD6812-B5CC-41DF-A097-3DDF74DD005A}"/>
    <dgm:cxn modelId="{055CA754-401F-403C-89C3-AB1C5DD3CC2A}" type="presParOf" srcId="{1984BEE2-014D-4538-8D57-F27DB4DD8FF6}" destId="{502F9408-6264-4053-ACC7-931E30776A97}" srcOrd="0" destOrd="0" presId="urn:microsoft.com/office/officeart/2005/8/layout/vList3"/>
    <dgm:cxn modelId="{E6CE09C8-B7CE-41FA-8B28-42711ECF1BAA}" type="presParOf" srcId="{502F9408-6264-4053-ACC7-931E30776A97}" destId="{C8BAAEBD-F764-4E21-B387-B27218CBEC62}" srcOrd="0" destOrd="0" presId="urn:microsoft.com/office/officeart/2005/8/layout/vList3"/>
    <dgm:cxn modelId="{4B63E961-6CEE-4BDC-B8CE-D92F52170AFF}" type="presParOf" srcId="{502F9408-6264-4053-ACC7-931E30776A97}" destId="{703DBDCB-A2D4-4D8B-BB03-970F3294F360}" srcOrd="1" destOrd="0" presId="urn:microsoft.com/office/officeart/2005/8/layout/vList3"/>
    <dgm:cxn modelId="{8315F503-081C-48A0-B93B-7355AA4AB1E0}" type="presParOf" srcId="{1984BEE2-014D-4538-8D57-F27DB4DD8FF6}" destId="{C409F665-A118-4209-9D7D-08D9C3CA5EC0}" srcOrd="1" destOrd="0" presId="urn:microsoft.com/office/officeart/2005/8/layout/vList3"/>
    <dgm:cxn modelId="{6E8DDBC0-8476-43ED-9A06-40F76A5DC3C8}" type="presParOf" srcId="{1984BEE2-014D-4538-8D57-F27DB4DD8FF6}" destId="{CE452C67-0D9F-4AC7-AC79-398D0C64862C}" srcOrd="2" destOrd="0" presId="urn:microsoft.com/office/officeart/2005/8/layout/vList3"/>
    <dgm:cxn modelId="{BD063818-161B-4F13-AE34-0A42E2FD832D}" type="presParOf" srcId="{CE452C67-0D9F-4AC7-AC79-398D0C64862C}" destId="{7B3F532B-3267-45C0-985C-785BBD8F1A78}" srcOrd="0" destOrd="0" presId="urn:microsoft.com/office/officeart/2005/8/layout/vList3"/>
    <dgm:cxn modelId="{075B069F-BA66-4EC4-8192-7C4C9C8BA346}" type="presParOf" srcId="{CE452C67-0D9F-4AC7-AC79-398D0C64862C}" destId="{6237B582-1BB9-4706-A87D-8FAF84C54D20}" srcOrd="1" destOrd="0" presId="urn:microsoft.com/office/officeart/2005/8/layout/vList3"/>
    <dgm:cxn modelId="{91B7E36D-5FBB-4E68-969E-E4DCF6FD954E}" type="presParOf" srcId="{1984BEE2-014D-4538-8D57-F27DB4DD8FF6}" destId="{774E7146-450D-4303-91B3-16D9FAA0F5A4}" srcOrd="3" destOrd="0" presId="urn:microsoft.com/office/officeart/2005/8/layout/vList3"/>
    <dgm:cxn modelId="{AA9E2E65-8318-413E-BADD-E810D5FD685B}" type="presParOf" srcId="{1984BEE2-014D-4538-8D57-F27DB4DD8FF6}" destId="{740BC129-0190-4D2D-9B35-1F962A671038}" srcOrd="4" destOrd="0" presId="urn:microsoft.com/office/officeart/2005/8/layout/vList3"/>
    <dgm:cxn modelId="{AFAE98CF-2818-44D6-8355-D3662102B8D6}" type="presParOf" srcId="{740BC129-0190-4D2D-9B35-1F962A671038}" destId="{3B7E4035-6938-4F44-AD07-210FAD305F75}" srcOrd="0" destOrd="0" presId="urn:microsoft.com/office/officeart/2005/8/layout/vList3"/>
    <dgm:cxn modelId="{C828AA25-0897-4851-8615-9224966AFE5F}" type="presParOf" srcId="{740BC129-0190-4D2D-9B35-1F962A671038}" destId="{6C0C6823-D689-465C-814E-CCEF3636D06A}" srcOrd="1" destOrd="0" presId="urn:microsoft.com/office/officeart/2005/8/layout/vList3"/>
    <dgm:cxn modelId="{7F3F6252-0E06-4B07-8715-2B24C7A30BFE}" type="presParOf" srcId="{1984BEE2-014D-4538-8D57-F27DB4DD8FF6}" destId="{61D30A73-972C-4224-87DB-CDCAFA61F1EB}" srcOrd="5" destOrd="0" presId="urn:microsoft.com/office/officeart/2005/8/layout/vList3"/>
    <dgm:cxn modelId="{ACCE6E04-DFE1-4D81-A4AA-294736C937B1}" type="presParOf" srcId="{1984BEE2-014D-4538-8D57-F27DB4DD8FF6}" destId="{88C29FAA-C8B3-41B5-82AC-939CC7BDB8D1}" srcOrd="6" destOrd="0" presId="urn:microsoft.com/office/officeart/2005/8/layout/vList3"/>
    <dgm:cxn modelId="{04974EA0-6032-4603-ADA9-2D8E7717A499}" type="presParOf" srcId="{88C29FAA-C8B3-41B5-82AC-939CC7BDB8D1}" destId="{4294F3B5-87FB-427B-8B04-1B17F27C001A}" srcOrd="0" destOrd="0" presId="urn:microsoft.com/office/officeart/2005/8/layout/vList3"/>
    <dgm:cxn modelId="{20F549E5-80E4-4985-BEBB-042395C23830}" type="presParOf" srcId="{88C29FAA-C8B3-41B5-82AC-939CC7BDB8D1}" destId="{A4BCC55A-4A67-4DE4-A5E2-4BC0E79D7E9A}" srcOrd="1" destOrd="0" presId="urn:microsoft.com/office/officeart/2005/8/layout/vList3"/>
    <dgm:cxn modelId="{BC86E222-434F-492A-B1D0-547ABC1B98F5}" type="presParOf" srcId="{1984BEE2-014D-4538-8D57-F27DB4DD8FF6}" destId="{A18C5725-3AA2-45BC-B48B-BE6D0C91FA33}" srcOrd="7" destOrd="0" presId="urn:microsoft.com/office/officeart/2005/8/layout/vList3"/>
    <dgm:cxn modelId="{EB4C645E-3572-4A7E-BDA2-B19DC510E973}" type="presParOf" srcId="{1984BEE2-014D-4538-8D57-F27DB4DD8FF6}" destId="{C5032C38-5B7E-41BC-AC1A-7B738FD2C73A}" srcOrd="8" destOrd="0" presId="urn:microsoft.com/office/officeart/2005/8/layout/vList3"/>
    <dgm:cxn modelId="{E6E68533-3B05-4669-9331-610C0133C482}" type="presParOf" srcId="{C5032C38-5B7E-41BC-AC1A-7B738FD2C73A}" destId="{494D19C4-70B5-43B6-B537-E908922055A5}" srcOrd="0" destOrd="0" presId="urn:microsoft.com/office/officeart/2005/8/layout/vList3"/>
    <dgm:cxn modelId="{CEA34916-67BB-48AF-ABEA-74E49EEECD30}" type="presParOf" srcId="{C5032C38-5B7E-41BC-AC1A-7B738FD2C73A}" destId="{64E31A6F-8B36-4A47-B98C-B3124DF2F240}" srcOrd="1" destOrd="0" presId="urn:microsoft.com/office/officeart/2005/8/layout/vList3"/>
    <dgm:cxn modelId="{0BA5E90B-9FDF-4096-A0B6-C2636E02B31F}" type="presParOf" srcId="{1984BEE2-014D-4538-8D57-F27DB4DD8FF6}" destId="{D1CEF679-8E45-4655-839E-3CB1C9457E94}" srcOrd="9" destOrd="0" presId="urn:microsoft.com/office/officeart/2005/8/layout/vList3"/>
    <dgm:cxn modelId="{54B6603B-9EC9-468F-B3B4-A4A5D5D02FD2}" type="presParOf" srcId="{1984BEE2-014D-4538-8D57-F27DB4DD8FF6}" destId="{E243E6D6-069E-476E-AC48-8809AA4138FF}" srcOrd="10" destOrd="0" presId="urn:microsoft.com/office/officeart/2005/8/layout/vList3"/>
    <dgm:cxn modelId="{5DCD0FC3-9469-4022-9524-D1DA9A707482}" type="presParOf" srcId="{E243E6D6-069E-476E-AC48-8809AA4138FF}" destId="{0DBE48C3-A8FC-4E1B-A7BD-20A3017CA7AA}" srcOrd="0" destOrd="0" presId="urn:microsoft.com/office/officeart/2005/8/layout/vList3"/>
    <dgm:cxn modelId="{5C5DB3DF-91E7-4388-B2E4-BE4A74904094}" type="presParOf" srcId="{E243E6D6-069E-476E-AC48-8809AA4138FF}" destId="{3E37FDE4-7B8C-41E7-92A5-3719169F866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A8A54-6E4F-48FE-AD92-3826B81B6B1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0FCD971-AB59-4523-BD00-7B8B5C43AB2D}">
      <dgm:prSet phldrT="[Text]" custT="1"/>
      <dgm:spPr/>
      <dgm:t>
        <a:bodyPr/>
        <a:lstStyle/>
        <a:p>
          <a:r>
            <a:rPr lang="en-IN" sz="1400" b="1" dirty="0"/>
            <a:t>Sreelakshmi</a:t>
          </a:r>
        </a:p>
        <a:p>
          <a:r>
            <a:rPr lang="en-IN" sz="1100" dirty="0"/>
            <a:t>Documentation</a:t>
          </a:r>
        </a:p>
      </dgm:t>
    </dgm:pt>
    <dgm:pt modelId="{34833B16-1F65-40F1-B8A0-07736DC58F75}" type="parTrans" cxnId="{B640C70A-9CE9-4DED-862B-D42B86B5D27D}">
      <dgm:prSet/>
      <dgm:spPr/>
      <dgm:t>
        <a:bodyPr/>
        <a:lstStyle/>
        <a:p>
          <a:endParaRPr lang="en-IN"/>
        </a:p>
      </dgm:t>
    </dgm:pt>
    <dgm:pt modelId="{C2272798-AE82-49F8-9C04-77907A41BD25}" type="sibTrans" cxnId="{B640C70A-9CE9-4DED-862B-D42B86B5D27D}">
      <dgm:prSet/>
      <dgm:spPr/>
      <dgm:t>
        <a:bodyPr/>
        <a:lstStyle/>
        <a:p>
          <a:endParaRPr lang="en-IN"/>
        </a:p>
      </dgm:t>
    </dgm:pt>
    <dgm:pt modelId="{F48A63D0-F657-4460-82F1-12E1D3AD9E5C}">
      <dgm:prSet phldrT="[Text]" custT="1"/>
      <dgm:spPr/>
      <dgm:t>
        <a:bodyPr/>
        <a:lstStyle/>
        <a:p>
          <a:r>
            <a:rPr lang="en-IN" sz="1200" dirty="0"/>
            <a:t>Shital</a:t>
          </a:r>
        </a:p>
        <a:p>
          <a:r>
            <a:rPr lang="en-IN" sz="1100" dirty="0"/>
            <a:t>Documentation</a:t>
          </a:r>
        </a:p>
      </dgm:t>
    </dgm:pt>
    <dgm:pt modelId="{E573E2F0-3D44-4F76-80AB-49D85247F345}" type="parTrans" cxnId="{F3ADC089-33CA-4167-B56F-7A766D8DA2EE}">
      <dgm:prSet/>
      <dgm:spPr/>
      <dgm:t>
        <a:bodyPr/>
        <a:lstStyle/>
        <a:p>
          <a:endParaRPr lang="en-IN"/>
        </a:p>
      </dgm:t>
    </dgm:pt>
    <dgm:pt modelId="{065C3CD1-A989-45F2-9D46-FE35071F3D8A}" type="sibTrans" cxnId="{F3ADC089-33CA-4167-B56F-7A766D8DA2EE}">
      <dgm:prSet/>
      <dgm:spPr/>
      <dgm:t>
        <a:bodyPr/>
        <a:lstStyle/>
        <a:p>
          <a:endParaRPr lang="en-IN"/>
        </a:p>
      </dgm:t>
    </dgm:pt>
    <dgm:pt modelId="{828C7F56-F1B5-493E-B7CC-EC70501D07A8}">
      <dgm:prSet phldrT="[Text]" custT="1"/>
      <dgm:spPr/>
      <dgm:t>
        <a:bodyPr/>
        <a:lstStyle/>
        <a:p>
          <a:r>
            <a:rPr lang="en-IN" sz="1200" dirty="0"/>
            <a:t>Manisha</a:t>
          </a:r>
        </a:p>
        <a:p>
          <a:r>
            <a:rPr lang="en-IN" sz="1100" dirty="0"/>
            <a:t>Documentation</a:t>
          </a:r>
        </a:p>
      </dgm:t>
    </dgm:pt>
    <dgm:pt modelId="{7D4CEA54-A48E-4FDF-B0F7-81A74BC3604A}" type="parTrans" cxnId="{BD46730C-29A7-4715-9C4C-10C304688D1B}">
      <dgm:prSet/>
      <dgm:spPr/>
      <dgm:t>
        <a:bodyPr/>
        <a:lstStyle/>
        <a:p>
          <a:endParaRPr lang="en-IN"/>
        </a:p>
      </dgm:t>
    </dgm:pt>
    <dgm:pt modelId="{A480F2CE-DB0D-40DA-A8FA-6A2C994A9B48}" type="sibTrans" cxnId="{BD46730C-29A7-4715-9C4C-10C304688D1B}">
      <dgm:prSet/>
      <dgm:spPr/>
      <dgm:t>
        <a:bodyPr/>
        <a:lstStyle/>
        <a:p>
          <a:endParaRPr lang="en-IN"/>
        </a:p>
      </dgm:t>
    </dgm:pt>
    <dgm:pt modelId="{23FD5903-770D-4CE1-8D9E-EBBD2A8F8294}" type="pres">
      <dgm:prSet presAssocID="{424A8A54-6E4F-48FE-AD92-3826B81B6B16}" presName="linearFlow" presStyleCnt="0">
        <dgm:presLayoutVars>
          <dgm:dir/>
          <dgm:resizeHandles val="exact"/>
        </dgm:presLayoutVars>
      </dgm:prSet>
      <dgm:spPr/>
    </dgm:pt>
    <dgm:pt modelId="{2118FC2E-E588-47F5-9BFB-323F2464D2E7}" type="pres">
      <dgm:prSet presAssocID="{D0FCD971-AB59-4523-BD00-7B8B5C43AB2D}" presName="composite" presStyleCnt="0"/>
      <dgm:spPr/>
    </dgm:pt>
    <dgm:pt modelId="{DF618A5B-9544-4A8E-8AD1-44A25B3A0F52}" type="pres">
      <dgm:prSet presAssocID="{D0FCD971-AB59-4523-BD00-7B8B5C43AB2D}" presName="imgShp" presStyleLbl="fgImgPlace1" presStyleIdx="0" presStyleCnt="3" custScaleX="136478" custScaleY="128059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FA2900-0FE8-495A-8D35-1C1A5CA289C4}" type="pres">
      <dgm:prSet presAssocID="{D0FCD971-AB59-4523-BD00-7B8B5C43AB2D}" presName="txShp" presStyleLbl="node1" presStyleIdx="0" presStyleCnt="3">
        <dgm:presLayoutVars>
          <dgm:bulletEnabled val="1"/>
        </dgm:presLayoutVars>
      </dgm:prSet>
      <dgm:spPr/>
    </dgm:pt>
    <dgm:pt modelId="{966C2DAD-1669-4020-BBB9-5527AD420588}" type="pres">
      <dgm:prSet presAssocID="{C2272798-AE82-49F8-9C04-77907A41BD25}" presName="spacing" presStyleCnt="0"/>
      <dgm:spPr/>
    </dgm:pt>
    <dgm:pt modelId="{F052F8DC-5AE4-4827-AFE8-F991D5F98A95}" type="pres">
      <dgm:prSet presAssocID="{F48A63D0-F657-4460-82F1-12E1D3AD9E5C}" presName="composite" presStyleCnt="0"/>
      <dgm:spPr/>
    </dgm:pt>
    <dgm:pt modelId="{D847C3ED-F544-4C68-99F8-CB7C9572BC72}" type="pres">
      <dgm:prSet presAssocID="{F48A63D0-F657-4460-82F1-12E1D3AD9E5C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C3DE97F6-474C-431C-A9C6-FC27D84CEC44}" type="pres">
      <dgm:prSet presAssocID="{F48A63D0-F657-4460-82F1-12E1D3AD9E5C}" presName="txShp" presStyleLbl="node1" presStyleIdx="1" presStyleCnt="3">
        <dgm:presLayoutVars>
          <dgm:bulletEnabled val="1"/>
        </dgm:presLayoutVars>
      </dgm:prSet>
      <dgm:spPr/>
    </dgm:pt>
    <dgm:pt modelId="{D7480ABE-5EA4-43A7-96BF-AB55A30ABD4F}" type="pres">
      <dgm:prSet presAssocID="{065C3CD1-A989-45F2-9D46-FE35071F3D8A}" presName="spacing" presStyleCnt="0"/>
      <dgm:spPr/>
    </dgm:pt>
    <dgm:pt modelId="{72D2EB25-24B9-442C-8EDE-270B77E26A32}" type="pres">
      <dgm:prSet presAssocID="{828C7F56-F1B5-493E-B7CC-EC70501D07A8}" presName="composite" presStyleCnt="0"/>
      <dgm:spPr/>
    </dgm:pt>
    <dgm:pt modelId="{EECE3585-76F8-4709-B285-2891C87BF61A}" type="pres">
      <dgm:prSet presAssocID="{828C7F56-F1B5-493E-B7CC-EC70501D07A8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  <dgm:pt modelId="{C57B0C6B-1E32-458C-9998-7ABFC86EC1DF}" type="pres">
      <dgm:prSet presAssocID="{828C7F56-F1B5-493E-B7CC-EC70501D07A8}" presName="txShp" presStyleLbl="node1" presStyleIdx="2" presStyleCnt="3">
        <dgm:presLayoutVars>
          <dgm:bulletEnabled val="1"/>
        </dgm:presLayoutVars>
      </dgm:prSet>
      <dgm:spPr/>
    </dgm:pt>
  </dgm:ptLst>
  <dgm:cxnLst>
    <dgm:cxn modelId="{B640C70A-9CE9-4DED-862B-D42B86B5D27D}" srcId="{424A8A54-6E4F-48FE-AD92-3826B81B6B16}" destId="{D0FCD971-AB59-4523-BD00-7B8B5C43AB2D}" srcOrd="0" destOrd="0" parTransId="{34833B16-1F65-40F1-B8A0-07736DC58F75}" sibTransId="{C2272798-AE82-49F8-9C04-77907A41BD25}"/>
    <dgm:cxn modelId="{BD46730C-29A7-4715-9C4C-10C304688D1B}" srcId="{424A8A54-6E4F-48FE-AD92-3826B81B6B16}" destId="{828C7F56-F1B5-493E-B7CC-EC70501D07A8}" srcOrd="2" destOrd="0" parTransId="{7D4CEA54-A48E-4FDF-B0F7-81A74BC3604A}" sibTransId="{A480F2CE-DB0D-40DA-A8FA-6A2C994A9B48}"/>
    <dgm:cxn modelId="{F0CCB42B-7DC0-46B8-90BA-AA1184B62FCA}" type="presOf" srcId="{424A8A54-6E4F-48FE-AD92-3826B81B6B16}" destId="{23FD5903-770D-4CE1-8D9E-EBBD2A8F8294}" srcOrd="0" destOrd="0" presId="urn:microsoft.com/office/officeart/2005/8/layout/vList3"/>
    <dgm:cxn modelId="{5A688B5A-473E-4ECE-8A71-62AFE638313C}" type="presOf" srcId="{828C7F56-F1B5-493E-B7CC-EC70501D07A8}" destId="{C57B0C6B-1E32-458C-9998-7ABFC86EC1DF}" srcOrd="0" destOrd="0" presId="urn:microsoft.com/office/officeart/2005/8/layout/vList3"/>
    <dgm:cxn modelId="{F3ADC089-33CA-4167-B56F-7A766D8DA2EE}" srcId="{424A8A54-6E4F-48FE-AD92-3826B81B6B16}" destId="{F48A63D0-F657-4460-82F1-12E1D3AD9E5C}" srcOrd="1" destOrd="0" parTransId="{E573E2F0-3D44-4F76-80AB-49D85247F345}" sibTransId="{065C3CD1-A989-45F2-9D46-FE35071F3D8A}"/>
    <dgm:cxn modelId="{0223FD9A-E41F-4D17-BEEE-B354C527D46F}" type="presOf" srcId="{D0FCD971-AB59-4523-BD00-7B8B5C43AB2D}" destId="{E7FA2900-0FE8-495A-8D35-1C1A5CA289C4}" srcOrd="0" destOrd="0" presId="urn:microsoft.com/office/officeart/2005/8/layout/vList3"/>
    <dgm:cxn modelId="{D70255C8-79BA-4E07-A417-E3AEEE821526}" type="presOf" srcId="{F48A63D0-F657-4460-82F1-12E1D3AD9E5C}" destId="{C3DE97F6-474C-431C-A9C6-FC27D84CEC44}" srcOrd="0" destOrd="0" presId="urn:microsoft.com/office/officeart/2005/8/layout/vList3"/>
    <dgm:cxn modelId="{6FA95D28-2FC7-4D3D-8CAB-F1273FF65FDF}" type="presParOf" srcId="{23FD5903-770D-4CE1-8D9E-EBBD2A8F8294}" destId="{2118FC2E-E588-47F5-9BFB-323F2464D2E7}" srcOrd="0" destOrd="0" presId="urn:microsoft.com/office/officeart/2005/8/layout/vList3"/>
    <dgm:cxn modelId="{70C3A719-C8BC-4F1A-B631-A7174DC148B9}" type="presParOf" srcId="{2118FC2E-E588-47F5-9BFB-323F2464D2E7}" destId="{DF618A5B-9544-4A8E-8AD1-44A25B3A0F52}" srcOrd="0" destOrd="0" presId="urn:microsoft.com/office/officeart/2005/8/layout/vList3"/>
    <dgm:cxn modelId="{FE014951-8C1E-489C-B51A-BBBE75B37FBE}" type="presParOf" srcId="{2118FC2E-E588-47F5-9BFB-323F2464D2E7}" destId="{E7FA2900-0FE8-495A-8D35-1C1A5CA289C4}" srcOrd="1" destOrd="0" presId="urn:microsoft.com/office/officeart/2005/8/layout/vList3"/>
    <dgm:cxn modelId="{9089EA0E-A3AA-41A9-8DD7-B9209FE310D6}" type="presParOf" srcId="{23FD5903-770D-4CE1-8D9E-EBBD2A8F8294}" destId="{966C2DAD-1669-4020-BBB9-5527AD420588}" srcOrd="1" destOrd="0" presId="urn:microsoft.com/office/officeart/2005/8/layout/vList3"/>
    <dgm:cxn modelId="{F20A959D-3606-4F3A-BDEE-7BBDA08650A7}" type="presParOf" srcId="{23FD5903-770D-4CE1-8D9E-EBBD2A8F8294}" destId="{F052F8DC-5AE4-4827-AFE8-F991D5F98A95}" srcOrd="2" destOrd="0" presId="urn:microsoft.com/office/officeart/2005/8/layout/vList3"/>
    <dgm:cxn modelId="{D463B5DF-91FC-4757-962A-17D091965DB8}" type="presParOf" srcId="{F052F8DC-5AE4-4827-AFE8-F991D5F98A95}" destId="{D847C3ED-F544-4C68-99F8-CB7C9572BC72}" srcOrd="0" destOrd="0" presId="urn:microsoft.com/office/officeart/2005/8/layout/vList3"/>
    <dgm:cxn modelId="{F683E432-D9A8-461A-B4E9-723FC32FF713}" type="presParOf" srcId="{F052F8DC-5AE4-4827-AFE8-F991D5F98A95}" destId="{C3DE97F6-474C-431C-A9C6-FC27D84CEC44}" srcOrd="1" destOrd="0" presId="urn:microsoft.com/office/officeart/2005/8/layout/vList3"/>
    <dgm:cxn modelId="{9B231E03-302D-47D0-9EE4-C0FCAD50706D}" type="presParOf" srcId="{23FD5903-770D-4CE1-8D9E-EBBD2A8F8294}" destId="{D7480ABE-5EA4-43A7-96BF-AB55A30ABD4F}" srcOrd="3" destOrd="0" presId="urn:microsoft.com/office/officeart/2005/8/layout/vList3"/>
    <dgm:cxn modelId="{1FA765D9-A60E-4ABC-9E4B-6F84105E2897}" type="presParOf" srcId="{23FD5903-770D-4CE1-8D9E-EBBD2A8F8294}" destId="{72D2EB25-24B9-442C-8EDE-270B77E26A32}" srcOrd="4" destOrd="0" presId="urn:microsoft.com/office/officeart/2005/8/layout/vList3"/>
    <dgm:cxn modelId="{A2EE784D-447A-4D38-8E3B-ADF514F9C300}" type="presParOf" srcId="{72D2EB25-24B9-442C-8EDE-270B77E26A32}" destId="{EECE3585-76F8-4709-B285-2891C87BF61A}" srcOrd="0" destOrd="0" presId="urn:microsoft.com/office/officeart/2005/8/layout/vList3"/>
    <dgm:cxn modelId="{714DF994-CCAF-4B2F-9BF0-7B4FB40D5958}" type="presParOf" srcId="{72D2EB25-24B9-442C-8EDE-270B77E26A32}" destId="{C57B0C6B-1E32-458C-9998-7ABFC86EC1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4A8A54-6E4F-48FE-AD92-3826B81B6B1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0FCD971-AB59-4523-BD00-7B8B5C43AB2D}">
      <dgm:prSet phldrT="[Text]" custT="1"/>
      <dgm:spPr/>
      <dgm:t>
        <a:bodyPr/>
        <a:lstStyle/>
        <a:p>
          <a:r>
            <a:rPr lang="en-IN" sz="1400" b="1" dirty="0"/>
            <a:t>Bhavana N</a:t>
          </a:r>
        </a:p>
        <a:p>
          <a:r>
            <a:rPr lang="en-IN" sz="1100" dirty="0"/>
            <a:t>Backend</a:t>
          </a:r>
        </a:p>
      </dgm:t>
    </dgm:pt>
    <dgm:pt modelId="{34833B16-1F65-40F1-B8A0-07736DC58F75}" type="parTrans" cxnId="{B640C70A-9CE9-4DED-862B-D42B86B5D27D}">
      <dgm:prSet/>
      <dgm:spPr/>
      <dgm:t>
        <a:bodyPr/>
        <a:lstStyle/>
        <a:p>
          <a:endParaRPr lang="en-IN"/>
        </a:p>
      </dgm:t>
    </dgm:pt>
    <dgm:pt modelId="{C2272798-AE82-49F8-9C04-77907A41BD25}" type="sibTrans" cxnId="{B640C70A-9CE9-4DED-862B-D42B86B5D27D}">
      <dgm:prSet/>
      <dgm:spPr/>
      <dgm:t>
        <a:bodyPr/>
        <a:lstStyle/>
        <a:p>
          <a:endParaRPr lang="en-IN"/>
        </a:p>
      </dgm:t>
    </dgm:pt>
    <dgm:pt modelId="{F48A63D0-F657-4460-82F1-12E1D3AD9E5C}">
      <dgm:prSet phldrT="[Text]" custT="1"/>
      <dgm:spPr/>
      <dgm:t>
        <a:bodyPr/>
        <a:lstStyle/>
        <a:p>
          <a:r>
            <a:rPr lang="en-IN" sz="1400" b="1" dirty="0" err="1"/>
            <a:t>Gadadhar</a:t>
          </a:r>
          <a:r>
            <a:rPr lang="en-IN" sz="1400" b="1" dirty="0"/>
            <a:t> T</a:t>
          </a:r>
        </a:p>
        <a:p>
          <a:r>
            <a:rPr lang="en-IN" sz="1100" dirty="0"/>
            <a:t>Backend</a:t>
          </a:r>
        </a:p>
      </dgm:t>
    </dgm:pt>
    <dgm:pt modelId="{E573E2F0-3D44-4F76-80AB-49D85247F345}" type="parTrans" cxnId="{F3ADC089-33CA-4167-B56F-7A766D8DA2EE}">
      <dgm:prSet/>
      <dgm:spPr/>
      <dgm:t>
        <a:bodyPr/>
        <a:lstStyle/>
        <a:p>
          <a:endParaRPr lang="en-IN"/>
        </a:p>
      </dgm:t>
    </dgm:pt>
    <dgm:pt modelId="{065C3CD1-A989-45F2-9D46-FE35071F3D8A}" type="sibTrans" cxnId="{F3ADC089-33CA-4167-B56F-7A766D8DA2EE}">
      <dgm:prSet/>
      <dgm:spPr/>
      <dgm:t>
        <a:bodyPr/>
        <a:lstStyle/>
        <a:p>
          <a:endParaRPr lang="en-IN"/>
        </a:p>
      </dgm:t>
    </dgm:pt>
    <dgm:pt modelId="{828C7F56-F1B5-493E-B7CC-EC70501D07A8}">
      <dgm:prSet phldrT="[Text]" custT="1"/>
      <dgm:spPr/>
      <dgm:t>
        <a:bodyPr/>
        <a:lstStyle/>
        <a:p>
          <a:r>
            <a:rPr lang="en-IN" sz="1400" b="1" dirty="0"/>
            <a:t>Prasanth</a:t>
          </a:r>
        </a:p>
        <a:p>
          <a:r>
            <a:rPr lang="en-IN" sz="1100" dirty="0"/>
            <a:t>Backend</a:t>
          </a:r>
        </a:p>
      </dgm:t>
    </dgm:pt>
    <dgm:pt modelId="{7D4CEA54-A48E-4FDF-B0F7-81A74BC3604A}" type="parTrans" cxnId="{BD46730C-29A7-4715-9C4C-10C304688D1B}">
      <dgm:prSet/>
      <dgm:spPr/>
      <dgm:t>
        <a:bodyPr/>
        <a:lstStyle/>
        <a:p>
          <a:endParaRPr lang="en-IN"/>
        </a:p>
      </dgm:t>
    </dgm:pt>
    <dgm:pt modelId="{A480F2CE-DB0D-40DA-A8FA-6A2C994A9B48}" type="sibTrans" cxnId="{BD46730C-29A7-4715-9C4C-10C304688D1B}">
      <dgm:prSet/>
      <dgm:spPr/>
      <dgm:t>
        <a:bodyPr/>
        <a:lstStyle/>
        <a:p>
          <a:endParaRPr lang="en-IN"/>
        </a:p>
      </dgm:t>
    </dgm:pt>
    <dgm:pt modelId="{CB9D915F-10E6-41C6-99A3-58114C9E22C8}">
      <dgm:prSet phldrT="[Text]" custT="1"/>
      <dgm:spPr/>
      <dgm:t>
        <a:bodyPr/>
        <a:lstStyle/>
        <a:p>
          <a:r>
            <a:rPr lang="en-IN" sz="1400" dirty="0"/>
            <a:t>S Radhika</a:t>
          </a:r>
        </a:p>
        <a:p>
          <a:r>
            <a:rPr lang="en-IN" sz="1100" dirty="0"/>
            <a:t>Backend</a:t>
          </a:r>
        </a:p>
      </dgm:t>
    </dgm:pt>
    <dgm:pt modelId="{F5B58527-BF31-46DB-85AE-F7626A89A0FB}" type="parTrans" cxnId="{23BE4FA2-DB39-47F2-A295-A3CACD607E31}">
      <dgm:prSet/>
      <dgm:spPr/>
      <dgm:t>
        <a:bodyPr/>
        <a:lstStyle/>
        <a:p>
          <a:endParaRPr lang="en-IN"/>
        </a:p>
      </dgm:t>
    </dgm:pt>
    <dgm:pt modelId="{CF96D781-B20E-49EA-856E-33E9CF2944DF}" type="sibTrans" cxnId="{23BE4FA2-DB39-47F2-A295-A3CACD607E31}">
      <dgm:prSet/>
      <dgm:spPr/>
      <dgm:t>
        <a:bodyPr/>
        <a:lstStyle/>
        <a:p>
          <a:endParaRPr lang="en-IN"/>
        </a:p>
      </dgm:t>
    </dgm:pt>
    <dgm:pt modelId="{23FD5903-770D-4CE1-8D9E-EBBD2A8F8294}" type="pres">
      <dgm:prSet presAssocID="{424A8A54-6E4F-48FE-AD92-3826B81B6B16}" presName="linearFlow" presStyleCnt="0">
        <dgm:presLayoutVars>
          <dgm:dir/>
          <dgm:resizeHandles val="exact"/>
        </dgm:presLayoutVars>
      </dgm:prSet>
      <dgm:spPr/>
    </dgm:pt>
    <dgm:pt modelId="{2118FC2E-E588-47F5-9BFB-323F2464D2E7}" type="pres">
      <dgm:prSet presAssocID="{D0FCD971-AB59-4523-BD00-7B8B5C43AB2D}" presName="composite" presStyleCnt="0"/>
      <dgm:spPr/>
    </dgm:pt>
    <dgm:pt modelId="{DF618A5B-9544-4A8E-8AD1-44A25B3A0F52}" type="pres">
      <dgm:prSet presAssocID="{D0FCD971-AB59-4523-BD00-7B8B5C43AB2D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FA2900-0FE8-495A-8D35-1C1A5CA289C4}" type="pres">
      <dgm:prSet presAssocID="{D0FCD971-AB59-4523-BD00-7B8B5C43AB2D}" presName="txShp" presStyleLbl="node1" presStyleIdx="0" presStyleCnt="4">
        <dgm:presLayoutVars>
          <dgm:bulletEnabled val="1"/>
        </dgm:presLayoutVars>
      </dgm:prSet>
      <dgm:spPr/>
    </dgm:pt>
    <dgm:pt modelId="{966C2DAD-1669-4020-BBB9-5527AD420588}" type="pres">
      <dgm:prSet presAssocID="{C2272798-AE82-49F8-9C04-77907A41BD25}" presName="spacing" presStyleCnt="0"/>
      <dgm:spPr/>
    </dgm:pt>
    <dgm:pt modelId="{F052F8DC-5AE4-4827-AFE8-F991D5F98A95}" type="pres">
      <dgm:prSet presAssocID="{F48A63D0-F657-4460-82F1-12E1D3AD9E5C}" presName="composite" presStyleCnt="0"/>
      <dgm:spPr/>
    </dgm:pt>
    <dgm:pt modelId="{D847C3ED-F544-4C68-99F8-CB7C9572BC72}" type="pres">
      <dgm:prSet presAssocID="{F48A63D0-F657-4460-82F1-12E1D3AD9E5C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C3DE97F6-474C-431C-A9C6-FC27D84CEC44}" type="pres">
      <dgm:prSet presAssocID="{F48A63D0-F657-4460-82F1-12E1D3AD9E5C}" presName="txShp" presStyleLbl="node1" presStyleIdx="1" presStyleCnt="4">
        <dgm:presLayoutVars>
          <dgm:bulletEnabled val="1"/>
        </dgm:presLayoutVars>
      </dgm:prSet>
      <dgm:spPr/>
    </dgm:pt>
    <dgm:pt modelId="{D7480ABE-5EA4-43A7-96BF-AB55A30ABD4F}" type="pres">
      <dgm:prSet presAssocID="{065C3CD1-A989-45F2-9D46-FE35071F3D8A}" presName="spacing" presStyleCnt="0"/>
      <dgm:spPr/>
    </dgm:pt>
    <dgm:pt modelId="{72D2EB25-24B9-442C-8EDE-270B77E26A32}" type="pres">
      <dgm:prSet presAssocID="{828C7F56-F1B5-493E-B7CC-EC70501D07A8}" presName="composite" presStyleCnt="0"/>
      <dgm:spPr/>
    </dgm:pt>
    <dgm:pt modelId="{EECE3585-76F8-4709-B285-2891C87BF61A}" type="pres">
      <dgm:prSet presAssocID="{828C7F56-F1B5-493E-B7CC-EC70501D07A8}" presName="imgShp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57B0C6B-1E32-458C-9998-7ABFC86EC1DF}" type="pres">
      <dgm:prSet presAssocID="{828C7F56-F1B5-493E-B7CC-EC70501D07A8}" presName="txShp" presStyleLbl="node1" presStyleIdx="2" presStyleCnt="4">
        <dgm:presLayoutVars>
          <dgm:bulletEnabled val="1"/>
        </dgm:presLayoutVars>
      </dgm:prSet>
      <dgm:spPr/>
    </dgm:pt>
    <dgm:pt modelId="{5F22545C-805B-46A9-8A87-B8530A6BF67E}" type="pres">
      <dgm:prSet presAssocID="{A480F2CE-DB0D-40DA-A8FA-6A2C994A9B48}" presName="spacing" presStyleCnt="0"/>
      <dgm:spPr/>
    </dgm:pt>
    <dgm:pt modelId="{A98AE519-1712-42B6-8012-9497B4867A35}" type="pres">
      <dgm:prSet presAssocID="{CB9D915F-10E6-41C6-99A3-58114C9E22C8}" presName="composite" presStyleCnt="0"/>
      <dgm:spPr/>
    </dgm:pt>
    <dgm:pt modelId="{B50F8EB5-54CA-44BE-818D-F9A6AA6AA147}" type="pres">
      <dgm:prSet presAssocID="{CB9D915F-10E6-41C6-99A3-58114C9E22C8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7000" b="-7000"/>
          </a:stretch>
        </a:blipFill>
      </dgm:spPr>
    </dgm:pt>
    <dgm:pt modelId="{CD01A4CE-6987-46B1-9648-5DCFB6FEF200}" type="pres">
      <dgm:prSet presAssocID="{CB9D915F-10E6-41C6-99A3-58114C9E22C8}" presName="txShp" presStyleLbl="node1" presStyleIdx="3" presStyleCnt="4">
        <dgm:presLayoutVars>
          <dgm:bulletEnabled val="1"/>
        </dgm:presLayoutVars>
      </dgm:prSet>
      <dgm:spPr/>
    </dgm:pt>
  </dgm:ptLst>
  <dgm:cxnLst>
    <dgm:cxn modelId="{B640C70A-9CE9-4DED-862B-D42B86B5D27D}" srcId="{424A8A54-6E4F-48FE-AD92-3826B81B6B16}" destId="{D0FCD971-AB59-4523-BD00-7B8B5C43AB2D}" srcOrd="0" destOrd="0" parTransId="{34833B16-1F65-40F1-B8A0-07736DC58F75}" sibTransId="{C2272798-AE82-49F8-9C04-77907A41BD25}"/>
    <dgm:cxn modelId="{BD46730C-29A7-4715-9C4C-10C304688D1B}" srcId="{424A8A54-6E4F-48FE-AD92-3826B81B6B16}" destId="{828C7F56-F1B5-493E-B7CC-EC70501D07A8}" srcOrd="2" destOrd="0" parTransId="{7D4CEA54-A48E-4FDF-B0F7-81A74BC3604A}" sibTransId="{A480F2CE-DB0D-40DA-A8FA-6A2C994A9B48}"/>
    <dgm:cxn modelId="{F0CCB42B-7DC0-46B8-90BA-AA1184B62FCA}" type="presOf" srcId="{424A8A54-6E4F-48FE-AD92-3826B81B6B16}" destId="{23FD5903-770D-4CE1-8D9E-EBBD2A8F8294}" srcOrd="0" destOrd="0" presId="urn:microsoft.com/office/officeart/2005/8/layout/vList3"/>
    <dgm:cxn modelId="{5A688B5A-473E-4ECE-8A71-62AFE638313C}" type="presOf" srcId="{828C7F56-F1B5-493E-B7CC-EC70501D07A8}" destId="{C57B0C6B-1E32-458C-9998-7ABFC86EC1DF}" srcOrd="0" destOrd="0" presId="urn:microsoft.com/office/officeart/2005/8/layout/vList3"/>
    <dgm:cxn modelId="{08605A82-31EB-4493-A8E1-350A6EB1F835}" type="presOf" srcId="{CB9D915F-10E6-41C6-99A3-58114C9E22C8}" destId="{CD01A4CE-6987-46B1-9648-5DCFB6FEF200}" srcOrd="0" destOrd="0" presId="urn:microsoft.com/office/officeart/2005/8/layout/vList3"/>
    <dgm:cxn modelId="{F3ADC089-33CA-4167-B56F-7A766D8DA2EE}" srcId="{424A8A54-6E4F-48FE-AD92-3826B81B6B16}" destId="{F48A63D0-F657-4460-82F1-12E1D3AD9E5C}" srcOrd="1" destOrd="0" parTransId="{E573E2F0-3D44-4F76-80AB-49D85247F345}" sibTransId="{065C3CD1-A989-45F2-9D46-FE35071F3D8A}"/>
    <dgm:cxn modelId="{0223FD9A-E41F-4D17-BEEE-B354C527D46F}" type="presOf" srcId="{D0FCD971-AB59-4523-BD00-7B8B5C43AB2D}" destId="{E7FA2900-0FE8-495A-8D35-1C1A5CA289C4}" srcOrd="0" destOrd="0" presId="urn:microsoft.com/office/officeart/2005/8/layout/vList3"/>
    <dgm:cxn modelId="{23BE4FA2-DB39-47F2-A295-A3CACD607E31}" srcId="{424A8A54-6E4F-48FE-AD92-3826B81B6B16}" destId="{CB9D915F-10E6-41C6-99A3-58114C9E22C8}" srcOrd="3" destOrd="0" parTransId="{F5B58527-BF31-46DB-85AE-F7626A89A0FB}" sibTransId="{CF96D781-B20E-49EA-856E-33E9CF2944DF}"/>
    <dgm:cxn modelId="{D70255C8-79BA-4E07-A417-E3AEEE821526}" type="presOf" srcId="{F48A63D0-F657-4460-82F1-12E1D3AD9E5C}" destId="{C3DE97F6-474C-431C-A9C6-FC27D84CEC44}" srcOrd="0" destOrd="0" presId="urn:microsoft.com/office/officeart/2005/8/layout/vList3"/>
    <dgm:cxn modelId="{6FA95D28-2FC7-4D3D-8CAB-F1273FF65FDF}" type="presParOf" srcId="{23FD5903-770D-4CE1-8D9E-EBBD2A8F8294}" destId="{2118FC2E-E588-47F5-9BFB-323F2464D2E7}" srcOrd="0" destOrd="0" presId="urn:microsoft.com/office/officeart/2005/8/layout/vList3"/>
    <dgm:cxn modelId="{70C3A719-C8BC-4F1A-B631-A7174DC148B9}" type="presParOf" srcId="{2118FC2E-E588-47F5-9BFB-323F2464D2E7}" destId="{DF618A5B-9544-4A8E-8AD1-44A25B3A0F52}" srcOrd="0" destOrd="0" presId="urn:microsoft.com/office/officeart/2005/8/layout/vList3"/>
    <dgm:cxn modelId="{FE014951-8C1E-489C-B51A-BBBE75B37FBE}" type="presParOf" srcId="{2118FC2E-E588-47F5-9BFB-323F2464D2E7}" destId="{E7FA2900-0FE8-495A-8D35-1C1A5CA289C4}" srcOrd="1" destOrd="0" presId="urn:microsoft.com/office/officeart/2005/8/layout/vList3"/>
    <dgm:cxn modelId="{9089EA0E-A3AA-41A9-8DD7-B9209FE310D6}" type="presParOf" srcId="{23FD5903-770D-4CE1-8D9E-EBBD2A8F8294}" destId="{966C2DAD-1669-4020-BBB9-5527AD420588}" srcOrd="1" destOrd="0" presId="urn:microsoft.com/office/officeart/2005/8/layout/vList3"/>
    <dgm:cxn modelId="{F20A959D-3606-4F3A-BDEE-7BBDA08650A7}" type="presParOf" srcId="{23FD5903-770D-4CE1-8D9E-EBBD2A8F8294}" destId="{F052F8DC-5AE4-4827-AFE8-F991D5F98A95}" srcOrd="2" destOrd="0" presId="urn:microsoft.com/office/officeart/2005/8/layout/vList3"/>
    <dgm:cxn modelId="{D463B5DF-91FC-4757-962A-17D091965DB8}" type="presParOf" srcId="{F052F8DC-5AE4-4827-AFE8-F991D5F98A95}" destId="{D847C3ED-F544-4C68-99F8-CB7C9572BC72}" srcOrd="0" destOrd="0" presId="urn:microsoft.com/office/officeart/2005/8/layout/vList3"/>
    <dgm:cxn modelId="{F683E432-D9A8-461A-B4E9-723FC32FF713}" type="presParOf" srcId="{F052F8DC-5AE4-4827-AFE8-F991D5F98A95}" destId="{C3DE97F6-474C-431C-A9C6-FC27D84CEC44}" srcOrd="1" destOrd="0" presId="urn:microsoft.com/office/officeart/2005/8/layout/vList3"/>
    <dgm:cxn modelId="{9B231E03-302D-47D0-9EE4-C0FCAD50706D}" type="presParOf" srcId="{23FD5903-770D-4CE1-8D9E-EBBD2A8F8294}" destId="{D7480ABE-5EA4-43A7-96BF-AB55A30ABD4F}" srcOrd="3" destOrd="0" presId="urn:microsoft.com/office/officeart/2005/8/layout/vList3"/>
    <dgm:cxn modelId="{1FA765D9-A60E-4ABC-9E4B-6F84105E2897}" type="presParOf" srcId="{23FD5903-770D-4CE1-8D9E-EBBD2A8F8294}" destId="{72D2EB25-24B9-442C-8EDE-270B77E26A32}" srcOrd="4" destOrd="0" presId="urn:microsoft.com/office/officeart/2005/8/layout/vList3"/>
    <dgm:cxn modelId="{A2EE784D-447A-4D38-8E3B-ADF514F9C300}" type="presParOf" srcId="{72D2EB25-24B9-442C-8EDE-270B77E26A32}" destId="{EECE3585-76F8-4709-B285-2891C87BF61A}" srcOrd="0" destOrd="0" presId="urn:microsoft.com/office/officeart/2005/8/layout/vList3"/>
    <dgm:cxn modelId="{714DF994-CCAF-4B2F-9BF0-7B4FB40D5958}" type="presParOf" srcId="{72D2EB25-24B9-442C-8EDE-270B77E26A32}" destId="{C57B0C6B-1E32-458C-9998-7ABFC86EC1DF}" srcOrd="1" destOrd="0" presId="urn:microsoft.com/office/officeart/2005/8/layout/vList3"/>
    <dgm:cxn modelId="{AAA433AB-2763-4C88-A592-0A219FAFE494}" type="presParOf" srcId="{23FD5903-770D-4CE1-8D9E-EBBD2A8F8294}" destId="{5F22545C-805B-46A9-8A87-B8530A6BF67E}" srcOrd="5" destOrd="0" presId="urn:microsoft.com/office/officeart/2005/8/layout/vList3"/>
    <dgm:cxn modelId="{8F71E8AF-932A-441E-BD5F-3734007C2CDF}" type="presParOf" srcId="{23FD5903-770D-4CE1-8D9E-EBBD2A8F8294}" destId="{A98AE519-1712-42B6-8012-9497B4867A35}" srcOrd="6" destOrd="0" presId="urn:microsoft.com/office/officeart/2005/8/layout/vList3"/>
    <dgm:cxn modelId="{A1439B63-7CBB-4AC6-ABD8-CE3343144DA8}" type="presParOf" srcId="{A98AE519-1712-42B6-8012-9497B4867A35}" destId="{B50F8EB5-54CA-44BE-818D-F9A6AA6AA147}" srcOrd="0" destOrd="0" presId="urn:microsoft.com/office/officeart/2005/8/layout/vList3"/>
    <dgm:cxn modelId="{6DAE0832-FEA6-4260-87DC-B98BE8C28608}" type="presParOf" srcId="{A98AE519-1712-42B6-8012-9497B4867A35}" destId="{CD01A4CE-6987-46B1-9648-5DCFB6FEF2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4A8A54-6E4F-48FE-AD92-3826B81B6B1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0FCD971-AB59-4523-BD00-7B8B5C43AB2D}">
      <dgm:prSet phldrT="[Text]" custT="1"/>
      <dgm:spPr/>
      <dgm:t>
        <a:bodyPr/>
        <a:lstStyle/>
        <a:p>
          <a:r>
            <a:rPr lang="en-IN" sz="1400" b="1" dirty="0"/>
            <a:t>Arun K</a:t>
          </a:r>
        </a:p>
        <a:p>
          <a:r>
            <a:rPr lang="en-IN" sz="1100" dirty="0"/>
            <a:t>Deployment</a:t>
          </a:r>
        </a:p>
      </dgm:t>
    </dgm:pt>
    <dgm:pt modelId="{34833B16-1F65-40F1-B8A0-07736DC58F75}" type="parTrans" cxnId="{B640C70A-9CE9-4DED-862B-D42B86B5D27D}">
      <dgm:prSet/>
      <dgm:spPr/>
      <dgm:t>
        <a:bodyPr/>
        <a:lstStyle/>
        <a:p>
          <a:endParaRPr lang="en-IN"/>
        </a:p>
      </dgm:t>
    </dgm:pt>
    <dgm:pt modelId="{C2272798-AE82-49F8-9C04-77907A41BD25}" type="sibTrans" cxnId="{B640C70A-9CE9-4DED-862B-D42B86B5D27D}">
      <dgm:prSet/>
      <dgm:spPr/>
      <dgm:t>
        <a:bodyPr/>
        <a:lstStyle/>
        <a:p>
          <a:endParaRPr lang="en-IN"/>
        </a:p>
      </dgm:t>
    </dgm:pt>
    <dgm:pt modelId="{828C7F56-F1B5-493E-B7CC-EC70501D07A8}">
      <dgm:prSet phldrT="[Text]" custT="1"/>
      <dgm:spPr/>
      <dgm:t>
        <a:bodyPr/>
        <a:lstStyle/>
        <a:p>
          <a:r>
            <a:rPr lang="en-IN" sz="1200" b="1" dirty="0"/>
            <a:t>Mohammad </a:t>
          </a:r>
          <a:r>
            <a:rPr lang="en-IN" sz="1200" b="1" dirty="0" err="1"/>
            <a:t>Munasib</a:t>
          </a:r>
          <a:endParaRPr lang="en-IN" sz="1200" b="1" dirty="0"/>
        </a:p>
        <a:p>
          <a:r>
            <a:rPr lang="en-IN" sz="1100" dirty="0"/>
            <a:t>Deployment</a:t>
          </a:r>
        </a:p>
      </dgm:t>
    </dgm:pt>
    <dgm:pt modelId="{7D4CEA54-A48E-4FDF-B0F7-81A74BC3604A}" type="parTrans" cxnId="{BD46730C-29A7-4715-9C4C-10C304688D1B}">
      <dgm:prSet/>
      <dgm:spPr/>
      <dgm:t>
        <a:bodyPr/>
        <a:lstStyle/>
        <a:p>
          <a:endParaRPr lang="en-IN"/>
        </a:p>
      </dgm:t>
    </dgm:pt>
    <dgm:pt modelId="{A480F2CE-DB0D-40DA-A8FA-6A2C994A9B48}" type="sibTrans" cxnId="{BD46730C-29A7-4715-9C4C-10C304688D1B}">
      <dgm:prSet/>
      <dgm:spPr/>
      <dgm:t>
        <a:bodyPr/>
        <a:lstStyle/>
        <a:p>
          <a:endParaRPr lang="en-IN"/>
        </a:p>
      </dgm:t>
    </dgm:pt>
    <dgm:pt modelId="{DE0C543F-DDC3-432D-B704-379CA6B016BF}">
      <dgm:prSet phldrT="[Text]" custT="1"/>
      <dgm:spPr/>
      <dgm:t>
        <a:bodyPr/>
        <a:lstStyle/>
        <a:p>
          <a:r>
            <a:rPr lang="en-IN" sz="1200" dirty="0" err="1"/>
            <a:t>Shritik</a:t>
          </a:r>
          <a:r>
            <a:rPr lang="en-IN" sz="1200" dirty="0"/>
            <a:t> Saxena</a:t>
          </a:r>
        </a:p>
        <a:p>
          <a:r>
            <a:rPr lang="en-IN" sz="1100" dirty="0"/>
            <a:t>Deployment</a:t>
          </a:r>
        </a:p>
      </dgm:t>
    </dgm:pt>
    <dgm:pt modelId="{8EA63310-26E0-49A4-B619-74D256933218}" type="parTrans" cxnId="{C038A133-62E0-4165-B044-15979C8E6D2A}">
      <dgm:prSet/>
      <dgm:spPr/>
      <dgm:t>
        <a:bodyPr/>
        <a:lstStyle/>
        <a:p>
          <a:endParaRPr lang="en-IN"/>
        </a:p>
      </dgm:t>
    </dgm:pt>
    <dgm:pt modelId="{1E7A4AD8-B8E1-42C4-8A7E-3F56E9E6B98B}" type="sibTrans" cxnId="{C038A133-62E0-4165-B044-15979C8E6D2A}">
      <dgm:prSet/>
      <dgm:spPr/>
      <dgm:t>
        <a:bodyPr/>
        <a:lstStyle/>
        <a:p>
          <a:endParaRPr lang="en-IN"/>
        </a:p>
      </dgm:t>
    </dgm:pt>
    <dgm:pt modelId="{1E02CFC5-8F6B-441D-9ECB-C780B56A4946}">
      <dgm:prSet phldrT="[Text]" custT="1"/>
      <dgm:spPr/>
      <dgm:t>
        <a:bodyPr/>
        <a:lstStyle/>
        <a:p>
          <a:r>
            <a:rPr lang="en-IN" sz="1200" dirty="0"/>
            <a:t>Ruchir S </a:t>
          </a:r>
          <a:r>
            <a:rPr lang="en-IN" sz="1200" dirty="0" err="1"/>
            <a:t>Pohekar</a:t>
          </a:r>
          <a:endParaRPr lang="en-IN" sz="1200" dirty="0"/>
        </a:p>
        <a:p>
          <a:r>
            <a:rPr lang="en-IN" sz="1100" dirty="0"/>
            <a:t>Deployment</a:t>
          </a:r>
        </a:p>
      </dgm:t>
    </dgm:pt>
    <dgm:pt modelId="{0AD4EBD4-8BD3-4CE7-BEE6-322F0F6C66A5}" type="parTrans" cxnId="{E2918DF4-52D6-4A3C-BF46-97C5562358AD}">
      <dgm:prSet/>
      <dgm:spPr/>
      <dgm:t>
        <a:bodyPr/>
        <a:lstStyle/>
        <a:p>
          <a:endParaRPr lang="en-IN"/>
        </a:p>
      </dgm:t>
    </dgm:pt>
    <dgm:pt modelId="{41259D0E-0A29-473A-AA8A-51C0DEBE9508}" type="sibTrans" cxnId="{E2918DF4-52D6-4A3C-BF46-97C5562358AD}">
      <dgm:prSet/>
      <dgm:spPr/>
      <dgm:t>
        <a:bodyPr/>
        <a:lstStyle/>
        <a:p>
          <a:endParaRPr lang="en-IN"/>
        </a:p>
      </dgm:t>
    </dgm:pt>
    <dgm:pt modelId="{8794391D-3490-47BD-80F7-D17A495FD2E2}">
      <dgm:prSet phldrT="[Text]" custT="1"/>
      <dgm:spPr/>
      <dgm:t>
        <a:bodyPr/>
        <a:lstStyle/>
        <a:p>
          <a:r>
            <a:rPr lang="en-IN" sz="1200" dirty="0"/>
            <a:t>Fatma R</a:t>
          </a:r>
        </a:p>
        <a:p>
          <a:r>
            <a:rPr lang="en-IN" sz="1100" dirty="0"/>
            <a:t>Deployment</a:t>
          </a:r>
        </a:p>
      </dgm:t>
    </dgm:pt>
    <dgm:pt modelId="{FEED2E7A-BF96-4D1F-9AB9-1C97FB14467A}" type="parTrans" cxnId="{A6F880AA-B4F7-4E19-B69E-E77D28C80A36}">
      <dgm:prSet/>
      <dgm:spPr/>
      <dgm:t>
        <a:bodyPr/>
        <a:lstStyle/>
        <a:p>
          <a:endParaRPr lang="en-IN"/>
        </a:p>
      </dgm:t>
    </dgm:pt>
    <dgm:pt modelId="{C405B65F-45A0-412A-8583-8652C6A5DA27}" type="sibTrans" cxnId="{A6F880AA-B4F7-4E19-B69E-E77D28C80A36}">
      <dgm:prSet/>
      <dgm:spPr/>
      <dgm:t>
        <a:bodyPr/>
        <a:lstStyle/>
        <a:p>
          <a:endParaRPr lang="en-IN"/>
        </a:p>
      </dgm:t>
    </dgm:pt>
    <dgm:pt modelId="{23FD5903-770D-4CE1-8D9E-EBBD2A8F8294}" type="pres">
      <dgm:prSet presAssocID="{424A8A54-6E4F-48FE-AD92-3826B81B6B16}" presName="linearFlow" presStyleCnt="0">
        <dgm:presLayoutVars>
          <dgm:dir/>
          <dgm:resizeHandles val="exact"/>
        </dgm:presLayoutVars>
      </dgm:prSet>
      <dgm:spPr/>
    </dgm:pt>
    <dgm:pt modelId="{2118FC2E-E588-47F5-9BFB-323F2464D2E7}" type="pres">
      <dgm:prSet presAssocID="{D0FCD971-AB59-4523-BD00-7B8B5C43AB2D}" presName="composite" presStyleCnt="0"/>
      <dgm:spPr/>
    </dgm:pt>
    <dgm:pt modelId="{DF618A5B-9544-4A8E-8AD1-44A25B3A0F52}" type="pres">
      <dgm:prSet presAssocID="{D0FCD971-AB59-4523-BD00-7B8B5C43AB2D}" presName="imgShp" presStyleLbl="fgImgPlace1" presStyleIdx="0" presStyleCnt="5" custLinFactNeighborX="-390" custLinFactNeighborY="65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FA2900-0FE8-495A-8D35-1C1A5CA289C4}" type="pres">
      <dgm:prSet presAssocID="{D0FCD971-AB59-4523-BD00-7B8B5C43AB2D}" presName="txShp" presStyleLbl="node1" presStyleIdx="0" presStyleCnt="5" custScaleX="102110">
        <dgm:presLayoutVars>
          <dgm:bulletEnabled val="1"/>
        </dgm:presLayoutVars>
      </dgm:prSet>
      <dgm:spPr/>
    </dgm:pt>
    <dgm:pt modelId="{966C2DAD-1669-4020-BBB9-5527AD420588}" type="pres">
      <dgm:prSet presAssocID="{C2272798-AE82-49F8-9C04-77907A41BD25}" presName="spacing" presStyleCnt="0"/>
      <dgm:spPr/>
    </dgm:pt>
    <dgm:pt modelId="{72D2EB25-24B9-442C-8EDE-270B77E26A32}" type="pres">
      <dgm:prSet presAssocID="{828C7F56-F1B5-493E-B7CC-EC70501D07A8}" presName="composite" presStyleCnt="0"/>
      <dgm:spPr/>
    </dgm:pt>
    <dgm:pt modelId="{EECE3585-76F8-4709-B285-2891C87BF61A}" type="pres">
      <dgm:prSet presAssocID="{828C7F56-F1B5-493E-B7CC-EC70501D07A8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</dgm:spPr>
    </dgm:pt>
    <dgm:pt modelId="{C57B0C6B-1E32-458C-9998-7ABFC86EC1DF}" type="pres">
      <dgm:prSet presAssocID="{828C7F56-F1B5-493E-B7CC-EC70501D07A8}" presName="txShp" presStyleLbl="node1" presStyleIdx="1" presStyleCnt="5">
        <dgm:presLayoutVars>
          <dgm:bulletEnabled val="1"/>
        </dgm:presLayoutVars>
      </dgm:prSet>
      <dgm:spPr/>
    </dgm:pt>
    <dgm:pt modelId="{92C0614C-D9C6-4304-B7A5-D5DE57A382BD}" type="pres">
      <dgm:prSet presAssocID="{A480F2CE-DB0D-40DA-A8FA-6A2C994A9B48}" presName="spacing" presStyleCnt="0"/>
      <dgm:spPr/>
    </dgm:pt>
    <dgm:pt modelId="{284B2349-E5FC-4E18-994E-152B27837509}" type="pres">
      <dgm:prSet presAssocID="{DE0C543F-DDC3-432D-B704-379CA6B016BF}" presName="composite" presStyleCnt="0"/>
      <dgm:spPr/>
    </dgm:pt>
    <dgm:pt modelId="{E26A914C-82FE-40AF-929D-A1FF2AAB0330}" type="pres">
      <dgm:prSet presAssocID="{DE0C543F-DDC3-432D-B704-379CA6B016BF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10BF85D-6634-462A-B7B9-E7302167ECBD}" type="pres">
      <dgm:prSet presAssocID="{DE0C543F-DDC3-432D-B704-379CA6B016BF}" presName="txShp" presStyleLbl="node1" presStyleIdx="2" presStyleCnt="5">
        <dgm:presLayoutVars>
          <dgm:bulletEnabled val="1"/>
        </dgm:presLayoutVars>
      </dgm:prSet>
      <dgm:spPr/>
    </dgm:pt>
    <dgm:pt modelId="{405928A7-214A-43A3-9229-847832CE59AA}" type="pres">
      <dgm:prSet presAssocID="{1E7A4AD8-B8E1-42C4-8A7E-3F56E9E6B98B}" presName="spacing" presStyleCnt="0"/>
      <dgm:spPr/>
    </dgm:pt>
    <dgm:pt modelId="{FA538AA7-1BC8-4A0F-856E-7AC82F1B7693}" type="pres">
      <dgm:prSet presAssocID="{1E02CFC5-8F6B-441D-9ECB-C780B56A4946}" presName="composite" presStyleCnt="0"/>
      <dgm:spPr/>
    </dgm:pt>
    <dgm:pt modelId="{3B64D611-9AF5-4860-A9FA-C3C3064C2E85}" type="pres">
      <dgm:prSet presAssocID="{1E02CFC5-8F6B-441D-9ECB-C780B56A4946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t="-13000" b="-13000"/>
          </a:stretch>
        </a:blipFill>
      </dgm:spPr>
    </dgm:pt>
    <dgm:pt modelId="{957BD228-340F-44D7-A39D-61E1D15F9515}" type="pres">
      <dgm:prSet presAssocID="{1E02CFC5-8F6B-441D-9ECB-C780B56A4946}" presName="txShp" presStyleLbl="node1" presStyleIdx="3" presStyleCnt="5">
        <dgm:presLayoutVars>
          <dgm:bulletEnabled val="1"/>
        </dgm:presLayoutVars>
      </dgm:prSet>
      <dgm:spPr/>
    </dgm:pt>
    <dgm:pt modelId="{86BEC378-413B-4AD5-AD61-49F79E08B4DE}" type="pres">
      <dgm:prSet presAssocID="{41259D0E-0A29-473A-AA8A-51C0DEBE9508}" presName="spacing" presStyleCnt="0"/>
      <dgm:spPr/>
    </dgm:pt>
    <dgm:pt modelId="{6580F4A0-8A17-4313-AC55-42D9CCCBB72E}" type="pres">
      <dgm:prSet presAssocID="{8794391D-3490-47BD-80F7-D17A495FD2E2}" presName="composite" presStyleCnt="0"/>
      <dgm:spPr/>
    </dgm:pt>
    <dgm:pt modelId="{47199ABD-A232-4A2E-A606-13D09A0F1BBD}" type="pres">
      <dgm:prSet presAssocID="{8794391D-3490-47BD-80F7-D17A495FD2E2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27EEC35A-AED5-480E-A353-019C5C9A3C78}" type="pres">
      <dgm:prSet presAssocID="{8794391D-3490-47BD-80F7-D17A495FD2E2}" presName="txShp" presStyleLbl="node1" presStyleIdx="4" presStyleCnt="5">
        <dgm:presLayoutVars>
          <dgm:bulletEnabled val="1"/>
        </dgm:presLayoutVars>
      </dgm:prSet>
      <dgm:spPr/>
    </dgm:pt>
  </dgm:ptLst>
  <dgm:cxnLst>
    <dgm:cxn modelId="{9BE93609-E705-4046-90F4-3FF18BE8D931}" type="presOf" srcId="{8794391D-3490-47BD-80F7-D17A495FD2E2}" destId="{27EEC35A-AED5-480E-A353-019C5C9A3C78}" srcOrd="0" destOrd="0" presId="urn:microsoft.com/office/officeart/2005/8/layout/vList3"/>
    <dgm:cxn modelId="{B640C70A-9CE9-4DED-862B-D42B86B5D27D}" srcId="{424A8A54-6E4F-48FE-AD92-3826B81B6B16}" destId="{D0FCD971-AB59-4523-BD00-7B8B5C43AB2D}" srcOrd="0" destOrd="0" parTransId="{34833B16-1F65-40F1-B8A0-07736DC58F75}" sibTransId="{C2272798-AE82-49F8-9C04-77907A41BD25}"/>
    <dgm:cxn modelId="{BD46730C-29A7-4715-9C4C-10C304688D1B}" srcId="{424A8A54-6E4F-48FE-AD92-3826B81B6B16}" destId="{828C7F56-F1B5-493E-B7CC-EC70501D07A8}" srcOrd="1" destOrd="0" parTransId="{7D4CEA54-A48E-4FDF-B0F7-81A74BC3604A}" sibTransId="{A480F2CE-DB0D-40DA-A8FA-6A2C994A9B48}"/>
    <dgm:cxn modelId="{F0CCB42B-7DC0-46B8-90BA-AA1184B62FCA}" type="presOf" srcId="{424A8A54-6E4F-48FE-AD92-3826B81B6B16}" destId="{23FD5903-770D-4CE1-8D9E-EBBD2A8F8294}" srcOrd="0" destOrd="0" presId="urn:microsoft.com/office/officeart/2005/8/layout/vList3"/>
    <dgm:cxn modelId="{C038A133-62E0-4165-B044-15979C8E6D2A}" srcId="{424A8A54-6E4F-48FE-AD92-3826B81B6B16}" destId="{DE0C543F-DDC3-432D-B704-379CA6B016BF}" srcOrd="2" destOrd="0" parTransId="{8EA63310-26E0-49A4-B619-74D256933218}" sibTransId="{1E7A4AD8-B8E1-42C4-8A7E-3F56E9E6B98B}"/>
    <dgm:cxn modelId="{5A10C653-0D1B-4710-B8E6-0599C52EAEA9}" type="presOf" srcId="{1E02CFC5-8F6B-441D-9ECB-C780B56A4946}" destId="{957BD228-340F-44D7-A39D-61E1D15F9515}" srcOrd="0" destOrd="0" presId="urn:microsoft.com/office/officeart/2005/8/layout/vList3"/>
    <dgm:cxn modelId="{5A688B5A-473E-4ECE-8A71-62AFE638313C}" type="presOf" srcId="{828C7F56-F1B5-493E-B7CC-EC70501D07A8}" destId="{C57B0C6B-1E32-458C-9998-7ABFC86EC1DF}" srcOrd="0" destOrd="0" presId="urn:microsoft.com/office/officeart/2005/8/layout/vList3"/>
    <dgm:cxn modelId="{1725DF80-5502-4CE7-AA0A-EAA47049DA42}" type="presOf" srcId="{DE0C543F-DDC3-432D-B704-379CA6B016BF}" destId="{410BF85D-6634-462A-B7B9-E7302167ECBD}" srcOrd="0" destOrd="0" presId="urn:microsoft.com/office/officeart/2005/8/layout/vList3"/>
    <dgm:cxn modelId="{0223FD9A-E41F-4D17-BEEE-B354C527D46F}" type="presOf" srcId="{D0FCD971-AB59-4523-BD00-7B8B5C43AB2D}" destId="{E7FA2900-0FE8-495A-8D35-1C1A5CA289C4}" srcOrd="0" destOrd="0" presId="urn:microsoft.com/office/officeart/2005/8/layout/vList3"/>
    <dgm:cxn modelId="{A6F880AA-B4F7-4E19-B69E-E77D28C80A36}" srcId="{424A8A54-6E4F-48FE-AD92-3826B81B6B16}" destId="{8794391D-3490-47BD-80F7-D17A495FD2E2}" srcOrd="4" destOrd="0" parTransId="{FEED2E7A-BF96-4D1F-9AB9-1C97FB14467A}" sibTransId="{C405B65F-45A0-412A-8583-8652C6A5DA27}"/>
    <dgm:cxn modelId="{E2918DF4-52D6-4A3C-BF46-97C5562358AD}" srcId="{424A8A54-6E4F-48FE-AD92-3826B81B6B16}" destId="{1E02CFC5-8F6B-441D-9ECB-C780B56A4946}" srcOrd="3" destOrd="0" parTransId="{0AD4EBD4-8BD3-4CE7-BEE6-322F0F6C66A5}" sibTransId="{41259D0E-0A29-473A-AA8A-51C0DEBE9508}"/>
    <dgm:cxn modelId="{6FA95D28-2FC7-4D3D-8CAB-F1273FF65FDF}" type="presParOf" srcId="{23FD5903-770D-4CE1-8D9E-EBBD2A8F8294}" destId="{2118FC2E-E588-47F5-9BFB-323F2464D2E7}" srcOrd="0" destOrd="0" presId="urn:microsoft.com/office/officeart/2005/8/layout/vList3"/>
    <dgm:cxn modelId="{70C3A719-C8BC-4F1A-B631-A7174DC148B9}" type="presParOf" srcId="{2118FC2E-E588-47F5-9BFB-323F2464D2E7}" destId="{DF618A5B-9544-4A8E-8AD1-44A25B3A0F52}" srcOrd="0" destOrd="0" presId="urn:microsoft.com/office/officeart/2005/8/layout/vList3"/>
    <dgm:cxn modelId="{FE014951-8C1E-489C-B51A-BBBE75B37FBE}" type="presParOf" srcId="{2118FC2E-E588-47F5-9BFB-323F2464D2E7}" destId="{E7FA2900-0FE8-495A-8D35-1C1A5CA289C4}" srcOrd="1" destOrd="0" presId="urn:microsoft.com/office/officeart/2005/8/layout/vList3"/>
    <dgm:cxn modelId="{9089EA0E-A3AA-41A9-8DD7-B9209FE310D6}" type="presParOf" srcId="{23FD5903-770D-4CE1-8D9E-EBBD2A8F8294}" destId="{966C2DAD-1669-4020-BBB9-5527AD420588}" srcOrd="1" destOrd="0" presId="urn:microsoft.com/office/officeart/2005/8/layout/vList3"/>
    <dgm:cxn modelId="{1FA765D9-A60E-4ABC-9E4B-6F84105E2897}" type="presParOf" srcId="{23FD5903-770D-4CE1-8D9E-EBBD2A8F8294}" destId="{72D2EB25-24B9-442C-8EDE-270B77E26A32}" srcOrd="2" destOrd="0" presId="urn:microsoft.com/office/officeart/2005/8/layout/vList3"/>
    <dgm:cxn modelId="{A2EE784D-447A-4D38-8E3B-ADF514F9C300}" type="presParOf" srcId="{72D2EB25-24B9-442C-8EDE-270B77E26A32}" destId="{EECE3585-76F8-4709-B285-2891C87BF61A}" srcOrd="0" destOrd="0" presId="urn:microsoft.com/office/officeart/2005/8/layout/vList3"/>
    <dgm:cxn modelId="{714DF994-CCAF-4B2F-9BF0-7B4FB40D5958}" type="presParOf" srcId="{72D2EB25-24B9-442C-8EDE-270B77E26A32}" destId="{C57B0C6B-1E32-458C-9998-7ABFC86EC1DF}" srcOrd="1" destOrd="0" presId="urn:microsoft.com/office/officeart/2005/8/layout/vList3"/>
    <dgm:cxn modelId="{856754E5-8A00-42A6-AC93-8168FD74639D}" type="presParOf" srcId="{23FD5903-770D-4CE1-8D9E-EBBD2A8F8294}" destId="{92C0614C-D9C6-4304-B7A5-D5DE57A382BD}" srcOrd="3" destOrd="0" presId="urn:microsoft.com/office/officeart/2005/8/layout/vList3"/>
    <dgm:cxn modelId="{B0A4E581-92FA-47AD-A2C9-C244B3DF9146}" type="presParOf" srcId="{23FD5903-770D-4CE1-8D9E-EBBD2A8F8294}" destId="{284B2349-E5FC-4E18-994E-152B27837509}" srcOrd="4" destOrd="0" presId="urn:microsoft.com/office/officeart/2005/8/layout/vList3"/>
    <dgm:cxn modelId="{C33034FB-1595-4539-8C9D-F8ABB5758F8E}" type="presParOf" srcId="{284B2349-E5FC-4E18-994E-152B27837509}" destId="{E26A914C-82FE-40AF-929D-A1FF2AAB0330}" srcOrd="0" destOrd="0" presId="urn:microsoft.com/office/officeart/2005/8/layout/vList3"/>
    <dgm:cxn modelId="{EC35CFE9-D22E-46BC-9877-D734EEF496FB}" type="presParOf" srcId="{284B2349-E5FC-4E18-994E-152B27837509}" destId="{410BF85D-6634-462A-B7B9-E7302167ECBD}" srcOrd="1" destOrd="0" presId="urn:microsoft.com/office/officeart/2005/8/layout/vList3"/>
    <dgm:cxn modelId="{825BFBB6-C438-40BF-9EFA-BAA408AD8F5B}" type="presParOf" srcId="{23FD5903-770D-4CE1-8D9E-EBBD2A8F8294}" destId="{405928A7-214A-43A3-9229-847832CE59AA}" srcOrd="5" destOrd="0" presId="urn:microsoft.com/office/officeart/2005/8/layout/vList3"/>
    <dgm:cxn modelId="{90348BA7-1F29-4A49-8A15-497D34252347}" type="presParOf" srcId="{23FD5903-770D-4CE1-8D9E-EBBD2A8F8294}" destId="{FA538AA7-1BC8-4A0F-856E-7AC82F1B7693}" srcOrd="6" destOrd="0" presId="urn:microsoft.com/office/officeart/2005/8/layout/vList3"/>
    <dgm:cxn modelId="{B9966ED4-C4B6-450C-8D82-02059D72E213}" type="presParOf" srcId="{FA538AA7-1BC8-4A0F-856E-7AC82F1B7693}" destId="{3B64D611-9AF5-4860-A9FA-C3C3064C2E85}" srcOrd="0" destOrd="0" presId="urn:microsoft.com/office/officeart/2005/8/layout/vList3"/>
    <dgm:cxn modelId="{6124E091-255F-457E-B6C1-136F94D858DA}" type="presParOf" srcId="{FA538AA7-1BC8-4A0F-856E-7AC82F1B7693}" destId="{957BD228-340F-44D7-A39D-61E1D15F9515}" srcOrd="1" destOrd="0" presId="urn:microsoft.com/office/officeart/2005/8/layout/vList3"/>
    <dgm:cxn modelId="{74148B43-505F-48F9-93F5-95BD2EC10537}" type="presParOf" srcId="{23FD5903-770D-4CE1-8D9E-EBBD2A8F8294}" destId="{86BEC378-413B-4AD5-AD61-49F79E08B4DE}" srcOrd="7" destOrd="0" presId="urn:microsoft.com/office/officeart/2005/8/layout/vList3"/>
    <dgm:cxn modelId="{5658576B-4ECE-4177-938C-81F04A2CF972}" type="presParOf" srcId="{23FD5903-770D-4CE1-8D9E-EBBD2A8F8294}" destId="{6580F4A0-8A17-4313-AC55-42D9CCCBB72E}" srcOrd="8" destOrd="0" presId="urn:microsoft.com/office/officeart/2005/8/layout/vList3"/>
    <dgm:cxn modelId="{CCA25902-4FFA-4F8C-A74A-C9685BCCF531}" type="presParOf" srcId="{6580F4A0-8A17-4313-AC55-42D9CCCBB72E}" destId="{47199ABD-A232-4A2E-A606-13D09A0F1BBD}" srcOrd="0" destOrd="0" presId="urn:microsoft.com/office/officeart/2005/8/layout/vList3"/>
    <dgm:cxn modelId="{42847FB6-D653-44C2-9088-8E35819A3FFD}" type="presParOf" srcId="{6580F4A0-8A17-4313-AC55-42D9CCCBB72E}" destId="{27EEC35A-AED5-480E-A353-019C5C9A3C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4A8A54-6E4F-48FE-AD92-3826B81B6B1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0FCD971-AB59-4523-BD00-7B8B5C43AB2D}">
      <dgm:prSet phldrT="[Text]" custT="1"/>
      <dgm:spPr/>
      <dgm:t>
        <a:bodyPr/>
        <a:lstStyle/>
        <a:p>
          <a:r>
            <a:rPr lang="en-IN" sz="1200" dirty="0"/>
            <a:t>Medha Gayathri</a:t>
          </a:r>
        </a:p>
        <a:p>
          <a:r>
            <a:rPr lang="en-IN" sz="1100" dirty="0"/>
            <a:t>Testing</a:t>
          </a:r>
        </a:p>
      </dgm:t>
    </dgm:pt>
    <dgm:pt modelId="{34833B16-1F65-40F1-B8A0-07736DC58F75}" type="parTrans" cxnId="{B640C70A-9CE9-4DED-862B-D42B86B5D27D}">
      <dgm:prSet/>
      <dgm:spPr/>
      <dgm:t>
        <a:bodyPr/>
        <a:lstStyle/>
        <a:p>
          <a:endParaRPr lang="en-IN"/>
        </a:p>
      </dgm:t>
    </dgm:pt>
    <dgm:pt modelId="{C2272798-AE82-49F8-9C04-77907A41BD25}" type="sibTrans" cxnId="{B640C70A-9CE9-4DED-862B-D42B86B5D27D}">
      <dgm:prSet/>
      <dgm:spPr/>
      <dgm:t>
        <a:bodyPr/>
        <a:lstStyle/>
        <a:p>
          <a:endParaRPr lang="en-IN"/>
        </a:p>
      </dgm:t>
    </dgm:pt>
    <dgm:pt modelId="{23FD5903-770D-4CE1-8D9E-EBBD2A8F8294}" type="pres">
      <dgm:prSet presAssocID="{424A8A54-6E4F-48FE-AD92-3826B81B6B16}" presName="linearFlow" presStyleCnt="0">
        <dgm:presLayoutVars>
          <dgm:dir/>
          <dgm:resizeHandles val="exact"/>
        </dgm:presLayoutVars>
      </dgm:prSet>
      <dgm:spPr/>
    </dgm:pt>
    <dgm:pt modelId="{2118FC2E-E588-47F5-9BFB-323F2464D2E7}" type="pres">
      <dgm:prSet presAssocID="{D0FCD971-AB59-4523-BD00-7B8B5C43AB2D}" presName="composite" presStyleCnt="0"/>
      <dgm:spPr/>
    </dgm:pt>
    <dgm:pt modelId="{DF618A5B-9544-4A8E-8AD1-44A25B3A0F52}" type="pres">
      <dgm:prSet presAssocID="{D0FCD971-AB59-4523-BD00-7B8B5C43AB2D}" presName="imgShp" presStyleLbl="fgImgPlace1" presStyleIdx="0" presStyleCnt="1" custScaleX="71693" custScaleY="72133" custLinFactNeighborX="-27790" custLinFactNeighborY="-5830"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</dgm:pt>
    <dgm:pt modelId="{E7FA2900-0FE8-495A-8D35-1C1A5CA289C4}" type="pres">
      <dgm:prSet presAssocID="{D0FCD971-AB59-4523-BD00-7B8B5C43AB2D}" presName="txShp" presStyleLbl="node1" presStyleIdx="0" presStyleCnt="1" custScaleX="131369">
        <dgm:presLayoutVars>
          <dgm:bulletEnabled val="1"/>
        </dgm:presLayoutVars>
      </dgm:prSet>
      <dgm:spPr/>
    </dgm:pt>
  </dgm:ptLst>
  <dgm:cxnLst>
    <dgm:cxn modelId="{B640C70A-9CE9-4DED-862B-D42B86B5D27D}" srcId="{424A8A54-6E4F-48FE-AD92-3826B81B6B16}" destId="{D0FCD971-AB59-4523-BD00-7B8B5C43AB2D}" srcOrd="0" destOrd="0" parTransId="{34833B16-1F65-40F1-B8A0-07736DC58F75}" sibTransId="{C2272798-AE82-49F8-9C04-77907A41BD25}"/>
    <dgm:cxn modelId="{F0CCB42B-7DC0-46B8-90BA-AA1184B62FCA}" type="presOf" srcId="{424A8A54-6E4F-48FE-AD92-3826B81B6B16}" destId="{23FD5903-770D-4CE1-8D9E-EBBD2A8F8294}" srcOrd="0" destOrd="0" presId="urn:microsoft.com/office/officeart/2005/8/layout/vList3"/>
    <dgm:cxn modelId="{0223FD9A-E41F-4D17-BEEE-B354C527D46F}" type="presOf" srcId="{D0FCD971-AB59-4523-BD00-7B8B5C43AB2D}" destId="{E7FA2900-0FE8-495A-8D35-1C1A5CA289C4}" srcOrd="0" destOrd="0" presId="urn:microsoft.com/office/officeart/2005/8/layout/vList3"/>
    <dgm:cxn modelId="{6FA95D28-2FC7-4D3D-8CAB-F1273FF65FDF}" type="presParOf" srcId="{23FD5903-770D-4CE1-8D9E-EBBD2A8F8294}" destId="{2118FC2E-E588-47F5-9BFB-323F2464D2E7}" srcOrd="0" destOrd="0" presId="urn:microsoft.com/office/officeart/2005/8/layout/vList3"/>
    <dgm:cxn modelId="{70C3A719-C8BC-4F1A-B631-A7174DC148B9}" type="presParOf" srcId="{2118FC2E-E588-47F5-9BFB-323F2464D2E7}" destId="{DF618A5B-9544-4A8E-8AD1-44A25B3A0F52}" srcOrd="0" destOrd="0" presId="urn:microsoft.com/office/officeart/2005/8/layout/vList3"/>
    <dgm:cxn modelId="{FE014951-8C1E-489C-B51A-BBBE75B37FBE}" type="presParOf" srcId="{2118FC2E-E588-47F5-9BFB-323F2464D2E7}" destId="{E7FA2900-0FE8-495A-8D35-1C1A5CA289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4A8A54-6E4F-48FE-AD92-3826B81B6B1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0FCD971-AB59-4523-BD00-7B8B5C43AB2D}">
      <dgm:prSet phldrT="[Text]"/>
      <dgm:spPr/>
      <dgm:t>
        <a:bodyPr/>
        <a:lstStyle/>
        <a:p>
          <a:r>
            <a:rPr lang="en-IN" b="1" dirty="0"/>
            <a:t>Yogesh </a:t>
          </a:r>
          <a:r>
            <a:rPr lang="en-IN" b="1" dirty="0" err="1"/>
            <a:t>Barai</a:t>
          </a:r>
          <a:endParaRPr lang="en-IN" b="1" dirty="0"/>
        </a:p>
        <a:p>
          <a:r>
            <a:rPr lang="en-IN" dirty="0"/>
            <a:t>Project Manager</a:t>
          </a:r>
        </a:p>
      </dgm:t>
    </dgm:pt>
    <dgm:pt modelId="{34833B16-1F65-40F1-B8A0-07736DC58F75}" type="parTrans" cxnId="{B640C70A-9CE9-4DED-862B-D42B86B5D27D}">
      <dgm:prSet/>
      <dgm:spPr/>
      <dgm:t>
        <a:bodyPr/>
        <a:lstStyle/>
        <a:p>
          <a:endParaRPr lang="en-IN"/>
        </a:p>
      </dgm:t>
    </dgm:pt>
    <dgm:pt modelId="{C2272798-AE82-49F8-9C04-77907A41BD25}" type="sibTrans" cxnId="{B640C70A-9CE9-4DED-862B-D42B86B5D27D}">
      <dgm:prSet/>
      <dgm:spPr/>
      <dgm:t>
        <a:bodyPr/>
        <a:lstStyle/>
        <a:p>
          <a:endParaRPr lang="en-IN"/>
        </a:p>
      </dgm:t>
    </dgm:pt>
    <dgm:pt modelId="{23FD5903-770D-4CE1-8D9E-EBBD2A8F8294}" type="pres">
      <dgm:prSet presAssocID="{424A8A54-6E4F-48FE-AD92-3826B81B6B16}" presName="linearFlow" presStyleCnt="0">
        <dgm:presLayoutVars>
          <dgm:dir/>
          <dgm:resizeHandles val="exact"/>
        </dgm:presLayoutVars>
      </dgm:prSet>
      <dgm:spPr/>
    </dgm:pt>
    <dgm:pt modelId="{2118FC2E-E588-47F5-9BFB-323F2464D2E7}" type="pres">
      <dgm:prSet presAssocID="{D0FCD971-AB59-4523-BD00-7B8B5C43AB2D}" presName="composite" presStyleCnt="0"/>
      <dgm:spPr/>
    </dgm:pt>
    <dgm:pt modelId="{DF618A5B-9544-4A8E-8AD1-44A25B3A0F52}" type="pres">
      <dgm:prSet presAssocID="{D0FCD971-AB59-4523-BD00-7B8B5C43AB2D}" presName="imgShp" presStyleLbl="fgImgPlace1" presStyleIdx="0" presStyleCnt="1" custLinFactNeighborX="-2779" custLinFactNeighborY="120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E7FA2900-0FE8-495A-8D35-1C1A5CA289C4}" type="pres">
      <dgm:prSet presAssocID="{D0FCD971-AB59-4523-BD00-7B8B5C43AB2D}" presName="txShp" presStyleLbl="node1" presStyleIdx="0" presStyleCnt="1" custScaleX="97764" custScaleY="79757" custLinFactNeighborX="-1024" custLinFactNeighborY="5118">
        <dgm:presLayoutVars>
          <dgm:bulletEnabled val="1"/>
        </dgm:presLayoutVars>
      </dgm:prSet>
      <dgm:spPr/>
    </dgm:pt>
  </dgm:ptLst>
  <dgm:cxnLst>
    <dgm:cxn modelId="{B640C70A-9CE9-4DED-862B-D42B86B5D27D}" srcId="{424A8A54-6E4F-48FE-AD92-3826B81B6B16}" destId="{D0FCD971-AB59-4523-BD00-7B8B5C43AB2D}" srcOrd="0" destOrd="0" parTransId="{34833B16-1F65-40F1-B8A0-07736DC58F75}" sibTransId="{C2272798-AE82-49F8-9C04-77907A41BD25}"/>
    <dgm:cxn modelId="{F0CCB42B-7DC0-46B8-90BA-AA1184B62FCA}" type="presOf" srcId="{424A8A54-6E4F-48FE-AD92-3826B81B6B16}" destId="{23FD5903-770D-4CE1-8D9E-EBBD2A8F8294}" srcOrd="0" destOrd="0" presId="urn:microsoft.com/office/officeart/2005/8/layout/vList3"/>
    <dgm:cxn modelId="{0223FD9A-E41F-4D17-BEEE-B354C527D46F}" type="presOf" srcId="{D0FCD971-AB59-4523-BD00-7B8B5C43AB2D}" destId="{E7FA2900-0FE8-495A-8D35-1C1A5CA289C4}" srcOrd="0" destOrd="0" presId="urn:microsoft.com/office/officeart/2005/8/layout/vList3"/>
    <dgm:cxn modelId="{6FA95D28-2FC7-4D3D-8CAB-F1273FF65FDF}" type="presParOf" srcId="{23FD5903-770D-4CE1-8D9E-EBBD2A8F8294}" destId="{2118FC2E-E588-47F5-9BFB-323F2464D2E7}" srcOrd="0" destOrd="0" presId="urn:microsoft.com/office/officeart/2005/8/layout/vList3"/>
    <dgm:cxn modelId="{70C3A719-C8BC-4F1A-B631-A7174DC148B9}" type="presParOf" srcId="{2118FC2E-E588-47F5-9BFB-323F2464D2E7}" destId="{DF618A5B-9544-4A8E-8AD1-44A25B3A0F52}" srcOrd="0" destOrd="0" presId="urn:microsoft.com/office/officeart/2005/8/layout/vList3"/>
    <dgm:cxn modelId="{FE014951-8C1E-489C-B51A-BBBE75B37FBE}" type="presParOf" srcId="{2118FC2E-E588-47F5-9BFB-323F2464D2E7}" destId="{E7FA2900-0FE8-495A-8D35-1C1A5CA289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5A211-749C-4B45-85AF-5463209CA514}">
      <dsp:nvSpPr>
        <dsp:cNvPr id="0" name=""/>
        <dsp:cNvSpPr/>
      </dsp:nvSpPr>
      <dsp:spPr>
        <a:xfrm>
          <a:off x="3750610" y="2534266"/>
          <a:ext cx="1841070" cy="1192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Login with research oriented ids like </a:t>
          </a:r>
          <a:r>
            <a:rPr lang="en-IN" sz="1100" kern="1200" dirty="0" err="1"/>
            <a:t>Orcid,Publons,etc</a:t>
          </a:r>
          <a:endParaRPr lang="en-IN" sz="1100" kern="1200" dirty="0"/>
        </a:p>
      </dsp:txBody>
      <dsp:txXfrm>
        <a:off x="4329128" y="2858612"/>
        <a:ext cx="1236355" cy="842053"/>
      </dsp:txXfrm>
    </dsp:sp>
    <dsp:sp modelId="{8B8C3032-F65C-4C44-A98A-A00E367DE571}">
      <dsp:nvSpPr>
        <dsp:cNvPr id="0" name=""/>
        <dsp:cNvSpPr/>
      </dsp:nvSpPr>
      <dsp:spPr>
        <a:xfrm>
          <a:off x="746758" y="2534266"/>
          <a:ext cx="1841070" cy="1192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Supporting  languages other than English</a:t>
          </a:r>
        </a:p>
      </dsp:txBody>
      <dsp:txXfrm>
        <a:off x="772955" y="2858612"/>
        <a:ext cx="1236355" cy="842053"/>
      </dsp:txXfrm>
    </dsp:sp>
    <dsp:sp modelId="{4FD2CBB4-C98C-479A-A00B-2B4DA9D580A9}">
      <dsp:nvSpPr>
        <dsp:cNvPr id="0" name=""/>
        <dsp:cNvSpPr/>
      </dsp:nvSpPr>
      <dsp:spPr>
        <a:xfrm>
          <a:off x="3750610" y="0"/>
          <a:ext cx="1841070" cy="1192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For advanced levels of plagiarism</a:t>
          </a:r>
        </a:p>
      </dsp:txBody>
      <dsp:txXfrm>
        <a:off x="4329128" y="26197"/>
        <a:ext cx="1236355" cy="842053"/>
      </dsp:txXfrm>
    </dsp:sp>
    <dsp:sp modelId="{A94B0567-A254-47B4-83BC-107772771F0D}">
      <dsp:nvSpPr>
        <dsp:cNvPr id="0" name=""/>
        <dsp:cNvSpPr/>
      </dsp:nvSpPr>
      <dsp:spPr>
        <a:xfrm>
          <a:off x="746758" y="0"/>
          <a:ext cx="1841070" cy="1192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Assures 2 level protection for document safety</a:t>
          </a:r>
        </a:p>
      </dsp:txBody>
      <dsp:txXfrm>
        <a:off x="772955" y="26197"/>
        <a:ext cx="1236355" cy="842053"/>
      </dsp:txXfrm>
    </dsp:sp>
    <dsp:sp modelId="{B4C762D9-2CB6-49D5-8C61-2164E198D6BC}">
      <dsp:nvSpPr>
        <dsp:cNvPr id="0" name=""/>
        <dsp:cNvSpPr/>
      </dsp:nvSpPr>
      <dsp:spPr>
        <a:xfrm>
          <a:off x="1518219" y="212431"/>
          <a:ext cx="1613731" cy="161373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Digital Signature</a:t>
          </a:r>
        </a:p>
      </dsp:txBody>
      <dsp:txXfrm>
        <a:off x="1990870" y="685082"/>
        <a:ext cx="1141080" cy="1141080"/>
      </dsp:txXfrm>
    </dsp:sp>
    <dsp:sp modelId="{D74E0590-1226-4470-92F6-FDCA0E6371BB}">
      <dsp:nvSpPr>
        <dsp:cNvPr id="0" name=""/>
        <dsp:cNvSpPr/>
      </dsp:nvSpPr>
      <dsp:spPr>
        <a:xfrm rot="5400000">
          <a:off x="3206488" y="212431"/>
          <a:ext cx="1613731" cy="161373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Advanced Plagiarism check</a:t>
          </a:r>
        </a:p>
      </dsp:txBody>
      <dsp:txXfrm rot="-5400000">
        <a:off x="3206488" y="685082"/>
        <a:ext cx="1141080" cy="1141080"/>
      </dsp:txXfrm>
    </dsp:sp>
    <dsp:sp modelId="{85ABB6BA-727E-4981-87A9-958640D20C5C}">
      <dsp:nvSpPr>
        <dsp:cNvPr id="0" name=""/>
        <dsp:cNvSpPr/>
      </dsp:nvSpPr>
      <dsp:spPr>
        <a:xfrm rot="10800000">
          <a:off x="3206488" y="1900700"/>
          <a:ext cx="1613731" cy="161373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Login with </a:t>
          </a:r>
          <a:r>
            <a:rPr lang="en-IN" sz="1500" kern="1200" dirty="0" err="1"/>
            <a:t>orcid</a:t>
          </a:r>
          <a:r>
            <a:rPr lang="en-IN" sz="1500" kern="1200" dirty="0"/>
            <a:t>,</a:t>
          </a:r>
        </a:p>
      </dsp:txBody>
      <dsp:txXfrm rot="10800000">
        <a:off x="3206488" y="1900700"/>
        <a:ext cx="1141080" cy="1141080"/>
      </dsp:txXfrm>
    </dsp:sp>
    <dsp:sp modelId="{68E01C86-D65D-4B2B-9952-19BBEB17CB77}">
      <dsp:nvSpPr>
        <dsp:cNvPr id="0" name=""/>
        <dsp:cNvSpPr/>
      </dsp:nvSpPr>
      <dsp:spPr>
        <a:xfrm rot="16200000">
          <a:off x="1518219" y="1900700"/>
          <a:ext cx="1613731" cy="161373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Multilingual Support</a:t>
          </a:r>
        </a:p>
      </dsp:txBody>
      <dsp:txXfrm rot="5400000">
        <a:off x="1990870" y="1900700"/>
        <a:ext cx="1141080" cy="1141080"/>
      </dsp:txXfrm>
    </dsp:sp>
    <dsp:sp modelId="{4EC4FFBF-17B6-437E-838F-B3044DAC7974}">
      <dsp:nvSpPr>
        <dsp:cNvPr id="0" name=""/>
        <dsp:cNvSpPr/>
      </dsp:nvSpPr>
      <dsp:spPr>
        <a:xfrm>
          <a:off x="6059855" y="1088894"/>
          <a:ext cx="557166" cy="48449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63E0E-20D7-4AF6-91D2-33316225F5DE}">
      <dsp:nvSpPr>
        <dsp:cNvPr id="0" name=""/>
        <dsp:cNvSpPr/>
      </dsp:nvSpPr>
      <dsp:spPr>
        <a:xfrm rot="10800000">
          <a:off x="6059855" y="1282509"/>
          <a:ext cx="557166" cy="48449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DBDCB-A2D4-4D8B-BB03-970F3294F360}">
      <dsp:nvSpPr>
        <dsp:cNvPr id="0" name=""/>
        <dsp:cNvSpPr/>
      </dsp:nvSpPr>
      <dsp:spPr>
        <a:xfrm rot="10800000">
          <a:off x="583301" y="1193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Jacob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Frontend</a:t>
          </a:r>
        </a:p>
      </dsp:txBody>
      <dsp:txXfrm rot="10800000">
        <a:off x="753674" y="1193"/>
        <a:ext cx="1469014" cy="681493"/>
      </dsp:txXfrm>
    </dsp:sp>
    <dsp:sp modelId="{C8BAAEBD-F764-4E21-B387-B27218CBEC62}">
      <dsp:nvSpPr>
        <dsp:cNvPr id="0" name=""/>
        <dsp:cNvSpPr/>
      </dsp:nvSpPr>
      <dsp:spPr>
        <a:xfrm>
          <a:off x="242555" y="1193"/>
          <a:ext cx="681493" cy="68149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7B582-1BB9-4706-A87D-8FAF84C54D20}">
      <dsp:nvSpPr>
        <dsp:cNvPr id="0" name=""/>
        <dsp:cNvSpPr/>
      </dsp:nvSpPr>
      <dsp:spPr>
        <a:xfrm rot="10800000">
          <a:off x="583301" y="886117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/>
            <a:t>Sasi</a:t>
          </a:r>
          <a:r>
            <a:rPr lang="en-IN" sz="1400" b="1" kern="1200" dirty="0"/>
            <a:t> </a:t>
          </a:r>
          <a:r>
            <a:rPr lang="en-IN" sz="1400" b="1" kern="1200" dirty="0" err="1"/>
            <a:t>Pritham</a:t>
          </a:r>
          <a:endParaRPr lang="en-I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Frontend</a:t>
          </a:r>
        </a:p>
      </dsp:txBody>
      <dsp:txXfrm rot="10800000">
        <a:off x="753674" y="886117"/>
        <a:ext cx="1469014" cy="681493"/>
      </dsp:txXfrm>
    </dsp:sp>
    <dsp:sp modelId="{7B3F532B-3267-45C0-985C-785BBD8F1A78}">
      <dsp:nvSpPr>
        <dsp:cNvPr id="0" name=""/>
        <dsp:cNvSpPr/>
      </dsp:nvSpPr>
      <dsp:spPr>
        <a:xfrm>
          <a:off x="242555" y="886117"/>
          <a:ext cx="681493" cy="68149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C6823-D689-465C-814E-CCEF3636D06A}">
      <dsp:nvSpPr>
        <dsp:cNvPr id="0" name=""/>
        <dsp:cNvSpPr/>
      </dsp:nvSpPr>
      <dsp:spPr>
        <a:xfrm rot="10800000">
          <a:off x="583301" y="1771041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 err="1"/>
            <a:t>Sashidhar</a:t>
          </a:r>
          <a:endParaRPr lang="en-IN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Frontend</a:t>
          </a:r>
        </a:p>
      </dsp:txBody>
      <dsp:txXfrm rot="10800000">
        <a:off x="753674" y="1771041"/>
        <a:ext cx="1469014" cy="681493"/>
      </dsp:txXfrm>
    </dsp:sp>
    <dsp:sp modelId="{3B7E4035-6938-4F44-AD07-210FAD305F75}">
      <dsp:nvSpPr>
        <dsp:cNvPr id="0" name=""/>
        <dsp:cNvSpPr/>
      </dsp:nvSpPr>
      <dsp:spPr>
        <a:xfrm>
          <a:off x="242555" y="1771041"/>
          <a:ext cx="681493" cy="68149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CC55A-4A67-4DE4-A5E2-4BC0E79D7E9A}">
      <dsp:nvSpPr>
        <dsp:cNvPr id="0" name=""/>
        <dsp:cNvSpPr/>
      </dsp:nvSpPr>
      <dsp:spPr>
        <a:xfrm rot="10800000">
          <a:off x="583301" y="2655965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Isha Jain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 end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 rot="10800000">
        <a:off x="753674" y="2655965"/>
        <a:ext cx="1469014" cy="681493"/>
      </dsp:txXfrm>
    </dsp:sp>
    <dsp:sp modelId="{4294F3B5-87FB-427B-8B04-1B17F27C001A}">
      <dsp:nvSpPr>
        <dsp:cNvPr id="0" name=""/>
        <dsp:cNvSpPr/>
      </dsp:nvSpPr>
      <dsp:spPr>
        <a:xfrm>
          <a:off x="242555" y="2655965"/>
          <a:ext cx="681493" cy="68149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1A6F-8B36-4A47-B98C-B3124DF2F240}">
      <dsp:nvSpPr>
        <dsp:cNvPr id="0" name=""/>
        <dsp:cNvSpPr/>
      </dsp:nvSpPr>
      <dsp:spPr>
        <a:xfrm rot="10800000">
          <a:off x="583301" y="3540890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 Nitish Reddy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 end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 rot="10800000">
        <a:off x="753674" y="3540890"/>
        <a:ext cx="1469014" cy="681493"/>
      </dsp:txXfrm>
    </dsp:sp>
    <dsp:sp modelId="{494D19C4-70B5-43B6-B537-E908922055A5}">
      <dsp:nvSpPr>
        <dsp:cNvPr id="0" name=""/>
        <dsp:cNvSpPr/>
      </dsp:nvSpPr>
      <dsp:spPr>
        <a:xfrm>
          <a:off x="242555" y="3540890"/>
          <a:ext cx="681493" cy="68149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7FDE4-7B8C-41E7-92A5-3719169F866E}">
      <dsp:nvSpPr>
        <dsp:cNvPr id="0" name=""/>
        <dsp:cNvSpPr/>
      </dsp:nvSpPr>
      <dsp:spPr>
        <a:xfrm rot="10800000">
          <a:off x="583301" y="4425814"/>
          <a:ext cx="1639387" cy="6814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520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Srilatha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Front end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 rot="10800000">
        <a:off x="753674" y="4425814"/>
        <a:ext cx="1469014" cy="681493"/>
      </dsp:txXfrm>
    </dsp:sp>
    <dsp:sp modelId="{0DBE48C3-A8FC-4E1B-A7BD-20A3017CA7AA}">
      <dsp:nvSpPr>
        <dsp:cNvPr id="0" name=""/>
        <dsp:cNvSpPr/>
      </dsp:nvSpPr>
      <dsp:spPr>
        <a:xfrm>
          <a:off x="242555" y="4425814"/>
          <a:ext cx="681493" cy="681493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A2900-0FE8-495A-8D35-1C1A5CA289C4}">
      <dsp:nvSpPr>
        <dsp:cNvPr id="0" name=""/>
        <dsp:cNvSpPr/>
      </dsp:nvSpPr>
      <dsp:spPr>
        <a:xfrm rot="10800000">
          <a:off x="608095" y="68960"/>
          <a:ext cx="1754720" cy="4868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695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Sreelakshmi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Documentation</a:t>
          </a:r>
        </a:p>
      </dsp:txBody>
      <dsp:txXfrm rot="10800000">
        <a:off x="729812" y="68960"/>
        <a:ext cx="1633003" cy="486867"/>
      </dsp:txXfrm>
    </dsp:sp>
    <dsp:sp modelId="{DF618A5B-9544-4A8E-8AD1-44A25B3A0F52}">
      <dsp:nvSpPr>
        <dsp:cNvPr id="0" name=""/>
        <dsp:cNvSpPr/>
      </dsp:nvSpPr>
      <dsp:spPr>
        <a:xfrm>
          <a:off x="275861" y="655"/>
          <a:ext cx="664466" cy="6234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E97F6-474C-431C-A9C6-FC27D84CEC44}">
      <dsp:nvSpPr>
        <dsp:cNvPr id="0" name=""/>
        <dsp:cNvSpPr/>
      </dsp:nvSpPr>
      <dsp:spPr>
        <a:xfrm rot="10800000">
          <a:off x="563695" y="769466"/>
          <a:ext cx="1754720" cy="4868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69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Shital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Documentation</a:t>
          </a:r>
        </a:p>
      </dsp:txBody>
      <dsp:txXfrm rot="10800000">
        <a:off x="685412" y="769466"/>
        <a:ext cx="1633003" cy="486867"/>
      </dsp:txXfrm>
    </dsp:sp>
    <dsp:sp modelId="{D847C3ED-F544-4C68-99F8-CB7C9572BC72}">
      <dsp:nvSpPr>
        <dsp:cNvPr id="0" name=""/>
        <dsp:cNvSpPr/>
      </dsp:nvSpPr>
      <dsp:spPr>
        <a:xfrm>
          <a:off x="320261" y="769466"/>
          <a:ext cx="486867" cy="48686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B0C6B-1E32-458C-9998-7ABFC86EC1DF}">
      <dsp:nvSpPr>
        <dsp:cNvPr id="0" name=""/>
        <dsp:cNvSpPr/>
      </dsp:nvSpPr>
      <dsp:spPr>
        <a:xfrm rot="10800000">
          <a:off x="563695" y="1401666"/>
          <a:ext cx="1754720" cy="4868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69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Manisha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Documentation</a:t>
          </a:r>
        </a:p>
      </dsp:txBody>
      <dsp:txXfrm rot="10800000">
        <a:off x="685412" y="1401666"/>
        <a:ext cx="1633003" cy="486867"/>
      </dsp:txXfrm>
    </dsp:sp>
    <dsp:sp modelId="{EECE3585-76F8-4709-B285-2891C87BF61A}">
      <dsp:nvSpPr>
        <dsp:cNvPr id="0" name=""/>
        <dsp:cNvSpPr/>
      </dsp:nvSpPr>
      <dsp:spPr>
        <a:xfrm>
          <a:off x="320261" y="1401666"/>
          <a:ext cx="486867" cy="486867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A2900-0FE8-495A-8D35-1C1A5CA289C4}">
      <dsp:nvSpPr>
        <dsp:cNvPr id="0" name=""/>
        <dsp:cNvSpPr/>
      </dsp:nvSpPr>
      <dsp:spPr>
        <a:xfrm rot="10800000">
          <a:off x="573292" y="483"/>
          <a:ext cx="1727070" cy="5531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0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Bhavana 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Backend</a:t>
          </a:r>
        </a:p>
      </dsp:txBody>
      <dsp:txXfrm rot="10800000">
        <a:off x="711570" y="483"/>
        <a:ext cx="1588792" cy="553113"/>
      </dsp:txXfrm>
    </dsp:sp>
    <dsp:sp modelId="{DF618A5B-9544-4A8E-8AD1-44A25B3A0F52}">
      <dsp:nvSpPr>
        <dsp:cNvPr id="0" name=""/>
        <dsp:cNvSpPr/>
      </dsp:nvSpPr>
      <dsp:spPr>
        <a:xfrm>
          <a:off x="296735" y="483"/>
          <a:ext cx="553113" cy="5531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E97F6-474C-431C-A9C6-FC27D84CEC44}">
      <dsp:nvSpPr>
        <dsp:cNvPr id="0" name=""/>
        <dsp:cNvSpPr/>
      </dsp:nvSpPr>
      <dsp:spPr>
        <a:xfrm rot="10800000">
          <a:off x="573292" y="718705"/>
          <a:ext cx="1727070" cy="5531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0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/>
            <a:t>Gadadhar</a:t>
          </a:r>
          <a:r>
            <a:rPr lang="en-IN" sz="1400" b="1" kern="1200" dirty="0"/>
            <a:t> 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Backend</a:t>
          </a:r>
        </a:p>
      </dsp:txBody>
      <dsp:txXfrm rot="10800000">
        <a:off x="711570" y="718705"/>
        <a:ext cx="1588792" cy="553113"/>
      </dsp:txXfrm>
    </dsp:sp>
    <dsp:sp modelId="{D847C3ED-F544-4C68-99F8-CB7C9572BC72}">
      <dsp:nvSpPr>
        <dsp:cNvPr id="0" name=""/>
        <dsp:cNvSpPr/>
      </dsp:nvSpPr>
      <dsp:spPr>
        <a:xfrm>
          <a:off x="296735" y="718705"/>
          <a:ext cx="553113" cy="55311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B0C6B-1E32-458C-9998-7ABFC86EC1DF}">
      <dsp:nvSpPr>
        <dsp:cNvPr id="0" name=""/>
        <dsp:cNvSpPr/>
      </dsp:nvSpPr>
      <dsp:spPr>
        <a:xfrm rot="10800000">
          <a:off x="573292" y="1436927"/>
          <a:ext cx="1727070" cy="5531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0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Prasanth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Backend</a:t>
          </a:r>
        </a:p>
      </dsp:txBody>
      <dsp:txXfrm rot="10800000">
        <a:off x="711570" y="1436927"/>
        <a:ext cx="1588792" cy="553113"/>
      </dsp:txXfrm>
    </dsp:sp>
    <dsp:sp modelId="{EECE3585-76F8-4709-B285-2891C87BF61A}">
      <dsp:nvSpPr>
        <dsp:cNvPr id="0" name=""/>
        <dsp:cNvSpPr/>
      </dsp:nvSpPr>
      <dsp:spPr>
        <a:xfrm>
          <a:off x="296735" y="1436927"/>
          <a:ext cx="553113" cy="55311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1A4CE-6987-46B1-9648-5DCFB6FEF200}">
      <dsp:nvSpPr>
        <dsp:cNvPr id="0" name=""/>
        <dsp:cNvSpPr/>
      </dsp:nvSpPr>
      <dsp:spPr>
        <a:xfrm rot="10800000">
          <a:off x="573292" y="2155149"/>
          <a:ext cx="1727070" cy="5531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90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 Radhika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Backend</a:t>
          </a:r>
        </a:p>
      </dsp:txBody>
      <dsp:txXfrm rot="10800000">
        <a:off x="711570" y="2155149"/>
        <a:ext cx="1588792" cy="553113"/>
      </dsp:txXfrm>
    </dsp:sp>
    <dsp:sp modelId="{B50F8EB5-54CA-44BE-818D-F9A6AA6AA147}">
      <dsp:nvSpPr>
        <dsp:cNvPr id="0" name=""/>
        <dsp:cNvSpPr/>
      </dsp:nvSpPr>
      <dsp:spPr>
        <a:xfrm>
          <a:off x="296735" y="2155149"/>
          <a:ext cx="553113" cy="55311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A2900-0FE8-495A-8D35-1C1A5CA289C4}">
      <dsp:nvSpPr>
        <dsp:cNvPr id="0" name=""/>
        <dsp:cNvSpPr/>
      </dsp:nvSpPr>
      <dsp:spPr>
        <a:xfrm rot="10800000">
          <a:off x="611437" y="953"/>
          <a:ext cx="2103054" cy="501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Arun 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Deployment</a:t>
          </a:r>
        </a:p>
      </dsp:txBody>
      <dsp:txXfrm rot="10800000">
        <a:off x="736697" y="953"/>
        <a:ext cx="1977794" cy="501039"/>
      </dsp:txXfrm>
    </dsp:sp>
    <dsp:sp modelId="{DF618A5B-9544-4A8E-8AD1-44A25B3A0F52}">
      <dsp:nvSpPr>
        <dsp:cNvPr id="0" name=""/>
        <dsp:cNvSpPr/>
      </dsp:nvSpPr>
      <dsp:spPr>
        <a:xfrm>
          <a:off x="380692" y="4215"/>
          <a:ext cx="501039" cy="50103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B0C6B-1E32-458C-9998-7ABFC86EC1DF}">
      <dsp:nvSpPr>
        <dsp:cNvPr id="0" name=""/>
        <dsp:cNvSpPr/>
      </dsp:nvSpPr>
      <dsp:spPr>
        <a:xfrm rot="10800000">
          <a:off x="644030" y="651556"/>
          <a:ext cx="2059596" cy="501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Mohammad </a:t>
          </a:r>
          <a:r>
            <a:rPr lang="en-IN" sz="1200" b="1" kern="1200" dirty="0" err="1"/>
            <a:t>Munasib</a:t>
          </a:r>
          <a:endParaRPr lang="en-IN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Deployment</a:t>
          </a:r>
        </a:p>
      </dsp:txBody>
      <dsp:txXfrm rot="10800000">
        <a:off x="769290" y="651556"/>
        <a:ext cx="1934336" cy="501039"/>
      </dsp:txXfrm>
    </dsp:sp>
    <dsp:sp modelId="{EECE3585-76F8-4709-B285-2891C87BF61A}">
      <dsp:nvSpPr>
        <dsp:cNvPr id="0" name=""/>
        <dsp:cNvSpPr/>
      </dsp:nvSpPr>
      <dsp:spPr>
        <a:xfrm>
          <a:off x="393510" y="651556"/>
          <a:ext cx="501039" cy="50103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BF85D-6634-462A-B7B9-E7302167ECBD}">
      <dsp:nvSpPr>
        <dsp:cNvPr id="0" name=""/>
        <dsp:cNvSpPr/>
      </dsp:nvSpPr>
      <dsp:spPr>
        <a:xfrm rot="10800000">
          <a:off x="644030" y="1302159"/>
          <a:ext cx="2059596" cy="501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 err="1"/>
            <a:t>Shritik</a:t>
          </a:r>
          <a:r>
            <a:rPr lang="en-IN" sz="1200" kern="1200" dirty="0"/>
            <a:t> Saxena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Deployment</a:t>
          </a:r>
        </a:p>
      </dsp:txBody>
      <dsp:txXfrm rot="10800000">
        <a:off x="769290" y="1302159"/>
        <a:ext cx="1934336" cy="501039"/>
      </dsp:txXfrm>
    </dsp:sp>
    <dsp:sp modelId="{E26A914C-82FE-40AF-929D-A1FF2AAB0330}">
      <dsp:nvSpPr>
        <dsp:cNvPr id="0" name=""/>
        <dsp:cNvSpPr/>
      </dsp:nvSpPr>
      <dsp:spPr>
        <a:xfrm>
          <a:off x="393510" y="1302159"/>
          <a:ext cx="501039" cy="50103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BD228-340F-44D7-A39D-61E1D15F9515}">
      <dsp:nvSpPr>
        <dsp:cNvPr id="0" name=""/>
        <dsp:cNvSpPr/>
      </dsp:nvSpPr>
      <dsp:spPr>
        <a:xfrm rot="10800000">
          <a:off x="644030" y="1952763"/>
          <a:ext cx="2059596" cy="501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Ruchir S </a:t>
          </a:r>
          <a:r>
            <a:rPr lang="en-IN" sz="1200" kern="1200" dirty="0" err="1"/>
            <a:t>Pohekar</a:t>
          </a:r>
          <a:endParaRPr lang="en-I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Deployment</a:t>
          </a:r>
        </a:p>
      </dsp:txBody>
      <dsp:txXfrm rot="10800000">
        <a:off x="769290" y="1952763"/>
        <a:ext cx="1934336" cy="501039"/>
      </dsp:txXfrm>
    </dsp:sp>
    <dsp:sp modelId="{3B64D611-9AF5-4860-A9FA-C3C3064C2E85}">
      <dsp:nvSpPr>
        <dsp:cNvPr id="0" name=""/>
        <dsp:cNvSpPr/>
      </dsp:nvSpPr>
      <dsp:spPr>
        <a:xfrm>
          <a:off x="393510" y="1952763"/>
          <a:ext cx="501039" cy="50103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EC35A-AED5-480E-A353-019C5C9A3C78}">
      <dsp:nvSpPr>
        <dsp:cNvPr id="0" name=""/>
        <dsp:cNvSpPr/>
      </dsp:nvSpPr>
      <dsp:spPr>
        <a:xfrm rot="10800000">
          <a:off x="644030" y="2603366"/>
          <a:ext cx="2059596" cy="5010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44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Fatma 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Deployment</a:t>
          </a:r>
        </a:p>
      </dsp:txBody>
      <dsp:txXfrm rot="10800000">
        <a:off x="769290" y="2603366"/>
        <a:ext cx="1934336" cy="501039"/>
      </dsp:txXfrm>
    </dsp:sp>
    <dsp:sp modelId="{47199ABD-A232-4A2E-A606-13D09A0F1BBD}">
      <dsp:nvSpPr>
        <dsp:cNvPr id="0" name=""/>
        <dsp:cNvSpPr/>
      </dsp:nvSpPr>
      <dsp:spPr>
        <a:xfrm>
          <a:off x="393510" y="2603366"/>
          <a:ext cx="501039" cy="501039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A2900-0FE8-495A-8D35-1C1A5CA289C4}">
      <dsp:nvSpPr>
        <dsp:cNvPr id="0" name=""/>
        <dsp:cNvSpPr/>
      </dsp:nvSpPr>
      <dsp:spPr>
        <a:xfrm rot="10800000">
          <a:off x="138967" y="214113"/>
          <a:ext cx="1707725" cy="6548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775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Medha Gayathri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Testing</a:t>
          </a:r>
        </a:p>
      </dsp:txBody>
      <dsp:txXfrm rot="10800000">
        <a:off x="302682" y="214113"/>
        <a:ext cx="1544010" cy="654859"/>
      </dsp:txXfrm>
    </dsp:sp>
    <dsp:sp modelId="{DF618A5B-9544-4A8E-8AD1-44A25B3A0F52}">
      <dsp:nvSpPr>
        <dsp:cNvPr id="0" name=""/>
        <dsp:cNvSpPr/>
      </dsp:nvSpPr>
      <dsp:spPr>
        <a:xfrm>
          <a:off x="0" y="267180"/>
          <a:ext cx="469488" cy="47236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A2900-0FE8-495A-8D35-1C1A5CA289C4}">
      <dsp:nvSpPr>
        <dsp:cNvPr id="0" name=""/>
        <dsp:cNvSpPr/>
      </dsp:nvSpPr>
      <dsp:spPr>
        <a:xfrm rot="10800000">
          <a:off x="703956" y="396234"/>
          <a:ext cx="1790600" cy="7358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868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Yogesh </a:t>
          </a:r>
          <a:r>
            <a:rPr lang="en-IN" sz="1300" b="1" kern="1200" dirty="0" err="1"/>
            <a:t>Barai</a:t>
          </a:r>
          <a:endParaRPr lang="en-IN" sz="1300" b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Project Manager</a:t>
          </a:r>
        </a:p>
      </dsp:txBody>
      <dsp:txXfrm rot="10800000">
        <a:off x="887928" y="396234"/>
        <a:ext cx="1606628" cy="735887"/>
      </dsp:txXfrm>
    </dsp:sp>
    <dsp:sp modelId="{DF618A5B-9544-4A8E-8AD1-44A25B3A0F52}">
      <dsp:nvSpPr>
        <dsp:cNvPr id="0" name=""/>
        <dsp:cNvSpPr/>
      </dsp:nvSpPr>
      <dsp:spPr>
        <a:xfrm>
          <a:off x="215263" y="266771"/>
          <a:ext cx="922662" cy="92266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9C5E5-44B1-4D4E-9DCE-F72BB121FBCD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B75B8-305A-4F7E-B4C8-6058C4E18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28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B75B8-305A-4F7E-B4C8-6058C4E186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B75B8-305A-4F7E-B4C8-6058C4E186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88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10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15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9AF561-4F67-4B18-A9F5-32373D963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812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99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26" Type="http://schemas.openxmlformats.org/officeDocument/2006/relationships/diagramData" Target="../diagrams/data6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34" Type="http://schemas.openxmlformats.org/officeDocument/2006/relationships/diagramColors" Target="../diagrams/colors7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5" Type="http://schemas.openxmlformats.org/officeDocument/2006/relationships/image" Target="../media/image28.jpg"/><Relationship Id="rId33" Type="http://schemas.openxmlformats.org/officeDocument/2006/relationships/diagramQuickStyle" Target="../diagrams/quickStyle7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29" Type="http://schemas.openxmlformats.org/officeDocument/2006/relationships/diagramColors" Target="../diagrams/colors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24" Type="http://schemas.openxmlformats.org/officeDocument/2006/relationships/image" Target="../media/image27.jpeg"/><Relationship Id="rId32" Type="http://schemas.openxmlformats.org/officeDocument/2006/relationships/diagramLayout" Target="../diagrams/layout7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23" Type="http://schemas.openxmlformats.org/officeDocument/2006/relationships/image" Target="../media/image26.jpg"/><Relationship Id="rId28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31" Type="http://schemas.openxmlformats.org/officeDocument/2006/relationships/diagramData" Target="../diagrams/data7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Relationship Id="rId27" Type="http://schemas.openxmlformats.org/officeDocument/2006/relationships/diagramLayout" Target="../diagrams/layout6.xml"/><Relationship Id="rId30" Type="http://schemas.microsoft.com/office/2007/relationships/diagramDrawing" Target="../diagrams/drawing6.xml"/><Relationship Id="rId35" Type="http://schemas.microsoft.com/office/2007/relationships/diagramDrawing" Target="../diagrams/drawing7.xml"/><Relationship Id="rId8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TktZqmXtY9BR_ooucBL4NkzAd8RV9028/view?usp=drive_link" TargetMode="External"/><Relationship Id="rId3" Type="http://schemas.microsoft.com/office/2007/relationships/hdphoto" Target="../media/hdphoto1.wdp"/><Relationship Id="rId7" Type="http://schemas.openxmlformats.org/officeDocument/2006/relationships/hyperlink" Target="http://18.214.52.162:5673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YogeshBarai/GL-techDocs2.0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8FA584D-C211-9548-8E7C-A92B5EA1B735}"/>
              </a:ext>
            </a:extLst>
          </p:cNvPr>
          <p:cNvGrpSpPr/>
          <p:nvPr/>
        </p:nvGrpSpPr>
        <p:grpSpPr>
          <a:xfrm rot="10800000">
            <a:off x="2159717" y="363158"/>
            <a:ext cx="176215" cy="1107852"/>
            <a:chOff x="9483237" y="1321506"/>
            <a:chExt cx="273513" cy="1719570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3BD7BC8-3485-634A-A6E7-9CC7FDF76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9DD971C-4A02-7046-9230-8C605516F4D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92AD5F66-0425-A742-84E8-FC3F981EAED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7" r="12797"/>
          <a:stretch>
            <a:fillRect/>
          </a:stretch>
        </p:blipFill>
        <p:spPr>
          <a:xfrm>
            <a:off x="5979413" y="-36195"/>
            <a:ext cx="5246687" cy="6858000"/>
          </a:xfrm>
          <a:custGeom>
            <a:avLst/>
            <a:gdLst>
              <a:gd name="connsiteX0" fmla="*/ 0 w 5247205"/>
              <a:gd name="connsiteY0" fmla="*/ 0 h 6462760"/>
              <a:gd name="connsiteX1" fmla="*/ 5247205 w 5247205"/>
              <a:gd name="connsiteY1" fmla="*/ 0 h 6462760"/>
              <a:gd name="connsiteX2" fmla="*/ 5247205 w 5247205"/>
              <a:gd name="connsiteY2" fmla="*/ 6462760 h 6462760"/>
              <a:gd name="connsiteX3" fmla="*/ 0 w 5247205"/>
              <a:gd name="connsiteY3" fmla="*/ 6462760 h 646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7205" h="6462760">
                <a:moveTo>
                  <a:pt x="0" y="0"/>
                </a:moveTo>
                <a:lnTo>
                  <a:pt x="5247205" y="0"/>
                </a:lnTo>
                <a:lnTo>
                  <a:pt x="5247205" y="6462760"/>
                </a:lnTo>
                <a:lnTo>
                  <a:pt x="0" y="64627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C006BC-DAEB-4DD3-9987-2B196B855F47}"/>
              </a:ext>
            </a:extLst>
          </p:cNvPr>
          <p:cNvSpPr txBox="1"/>
          <p:nvPr/>
        </p:nvSpPr>
        <p:spPr>
          <a:xfrm>
            <a:off x="1364791" y="1532959"/>
            <a:ext cx="3787743" cy="5037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400" b="1" spc="50" dirty="0" err="1">
                <a:solidFill>
                  <a:prstClr val="whit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TechDocs</a:t>
            </a:r>
            <a:endParaRPr kumimoji="0" lang="en-US" sz="5400" b="1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1E94EC-09E9-4DC7-8186-8D8F3D76F977}"/>
              </a:ext>
            </a:extLst>
          </p:cNvPr>
          <p:cNvSpPr/>
          <p:nvPr/>
        </p:nvSpPr>
        <p:spPr>
          <a:xfrm>
            <a:off x="259906" y="2811238"/>
            <a:ext cx="5581760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2"/>
                </a:solidFill>
                <a:effectLst/>
                <a:latin typeface="Blackadder ITC" panose="04020505051007020D02" pitchFamily="82" charset="0"/>
              </a:rPr>
              <a:t>The ultimate platform for collaborative LaTeX writing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2"/>
              </a:solidFill>
              <a:effectLst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9CA6E23-6102-6C44-8778-614498E4544D}"/>
              </a:ext>
            </a:extLst>
          </p:cNvPr>
          <p:cNvGrpSpPr/>
          <p:nvPr/>
        </p:nvGrpSpPr>
        <p:grpSpPr>
          <a:xfrm rot="10800000">
            <a:off x="307275" y="5846993"/>
            <a:ext cx="176215" cy="1107852"/>
            <a:chOff x="9483237" y="1321506"/>
            <a:chExt cx="273513" cy="171957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13709A4-1569-5943-9477-EE9E0532CF3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812BBAE-1977-094D-9902-B5C313F081C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D6262B7-5D7A-644D-A308-87A6673E7714}"/>
              </a:ext>
            </a:extLst>
          </p:cNvPr>
          <p:cNvGrpSpPr/>
          <p:nvPr/>
        </p:nvGrpSpPr>
        <p:grpSpPr>
          <a:xfrm rot="10800000">
            <a:off x="4960605" y="571217"/>
            <a:ext cx="176215" cy="1107852"/>
            <a:chOff x="9483237" y="1321506"/>
            <a:chExt cx="273513" cy="1719570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9145F2C-FD9D-094F-8866-559F6A753A3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C9DD951-ECD9-0344-AE42-9B9DD62FA9D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315F121-CA02-674F-B11C-50101AA72CA4}"/>
              </a:ext>
            </a:extLst>
          </p:cNvPr>
          <p:cNvGrpSpPr/>
          <p:nvPr/>
        </p:nvGrpSpPr>
        <p:grpSpPr>
          <a:xfrm rot="10800000">
            <a:off x="11462586" y="1602799"/>
            <a:ext cx="176215" cy="1107852"/>
            <a:chOff x="9483237" y="1321506"/>
            <a:chExt cx="273513" cy="1719570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8106F85-7967-5F4C-A56E-24FF22821C6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6B901D-E8C7-7649-BB7D-AB9D5F75940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76FD66-4F47-A840-BFD8-0B18FBD1993D}"/>
              </a:ext>
            </a:extLst>
          </p:cNvPr>
          <p:cNvGrpSpPr/>
          <p:nvPr/>
        </p:nvGrpSpPr>
        <p:grpSpPr>
          <a:xfrm rot="10800000">
            <a:off x="11755879" y="4804272"/>
            <a:ext cx="176215" cy="1107852"/>
            <a:chOff x="9483237" y="1321506"/>
            <a:chExt cx="273513" cy="171957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17B4EFB-B548-B849-AFE1-CAEFE6A6A95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3F2486A-8498-E741-AF48-A8188A8D8C9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6" name="Oval 255">
            <a:extLst>
              <a:ext uri="{FF2B5EF4-FFF2-40B4-BE49-F238E27FC236}">
                <a16:creationId xmlns:a16="http://schemas.microsoft.com/office/drawing/2014/main" id="{668F51F2-F06E-EE4C-A58D-99FA7D550535}"/>
              </a:ext>
            </a:extLst>
          </p:cNvPr>
          <p:cNvSpPr/>
          <p:nvPr/>
        </p:nvSpPr>
        <p:spPr>
          <a:xfrm rot="15069083" flipH="1">
            <a:off x="12059065" y="3751152"/>
            <a:ext cx="265870" cy="265867"/>
          </a:xfrm>
          <a:prstGeom prst="ellipse">
            <a:avLst/>
          </a:prstGeom>
          <a:solidFill>
            <a:srgbClr val="869BB3"/>
          </a:solidFill>
          <a:ln>
            <a:noFill/>
          </a:ln>
          <a:effectLst>
            <a:outerShdw blurRad="266700" sx="103000" sy="103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EDB34-5965-E4D6-9C17-8A10BD3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13" y="1738250"/>
            <a:ext cx="4879453" cy="2515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2839F-AE61-3C00-7FFF-A1872FE67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09" y="5537431"/>
            <a:ext cx="2405944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426CD0-6559-71B0-2BA2-FFBA81E4D0C1}"/>
              </a:ext>
            </a:extLst>
          </p:cNvPr>
          <p:cNvSpPr txBox="1"/>
          <p:nvPr/>
        </p:nvSpPr>
        <p:spPr>
          <a:xfrm>
            <a:off x="1290320" y="5537431"/>
            <a:ext cx="37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 IIITH  SEDS APR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B903D2-DEA9-4BD4-5B96-603541F334E2}"/>
              </a:ext>
            </a:extLst>
          </p:cNvPr>
          <p:cNvGrpSpPr/>
          <p:nvPr/>
        </p:nvGrpSpPr>
        <p:grpSpPr>
          <a:xfrm>
            <a:off x="833119" y="4556991"/>
            <a:ext cx="2042161" cy="914400"/>
            <a:chOff x="833119" y="4556991"/>
            <a:chExt cx="2042161" cy="914400"/>
          </a:xfrm>
        </p:grpSpPr>
        <p:pic>
          <p:nvPicPr>
            <p:cNvPr id="10" name="Graphic 9" descr="Cheers">
              <a:extLst>
                <a:ext uri="{FF2B5EF4-FFF2-40B4-BE49-F238E27FC236}">
                  <a16:creationId xmlns:a16="http://schemas.microsoft.com/office/drawing/2014/main" id="{5BB377B4-3B97-E84F-E283-BBF94576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119" y="4556991"/>
              <a:ext cx="1137921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2F6A4-7365-2F4F-3CF7-51A9164032DA}"/>
                </a:ext>
              </a:extLst>
            </p:cNvPr>
            <p:cNvSpPr txBox="1"/>
            <p:nvPr/>
          </p:nvSpPr>
          <p:spPr>
            <a:xfrm>
              <a:off x="1869440" y="4937297"/>
              <a:ext cx="100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>
                      <a:lumMod val="95000"/>
                    </a:schemeClr>
                  </a:solidFill>
                  <a:latin typeface="Pristina" panose="03060402040406080204" pitchFamily="66" charset="0"/>
                </a:rPr>
                <a:t>Team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93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8FA584D-C211-9548-8E7C-A92B5EA1B735}"/>
              </a:ext>
            </a:extLst>
          </p:cNvPr>
          <p:cNvGrpSpPr/>
          <p:nvPr/>
        </p:nvGrpSpPr>
        <p:grpSpPr>
          <a:xfrm rot="10800000">
            <a:off x="2159717" y="363158"/>
            <a:ext cx="176215" cy="1107852"/>
            <a:chOff x="9483237" y="1321506"/>
            <a:chExt cx="273513" cy="1719570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3BD7BC8-3485-634A-A6E7-9CC7FDF76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9DD971C-4A02-7046-9230-8C605516F4D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92AD5F66-0425-A742-84E8-FC3F981EAED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7" r="12797"/>
          <a:stretch>
            <a:fillRect/>
          </a:stretch>
        </p:blipFill>
        <p:spPr>
          <a:xfrm>
            <a:off x="5979413" y="-36195"/>
            <a:ext cx="5246687" cy="6858000"/>
          </a:xfrm>
          <a:custGeom>
            <a:avLst/>
            <a:gdLst>
              <a:gd name="connsiteX0" fmla="*/ 0 w 5247205"/>
              <a:gd name="connsiteY0" fmla="*/ 0 h 6462760"/>
              <a:gd name="connsiteX1" fmla="*/ 5247205 w 5247205"/>
              <a:gd name="connsiteY1" fmla="*/ 0 h 6462760"/>
              <a:gd name="connsiteX2" fmla="*/ 5247205 w 5247205"/>
              <a:gd name="connsiteY2" fmla="*/ 6462760 h 6462760"/>
              <a:gd name="connsiteX3" fmla="*/ 0 w 5247205"/>
              <a:gd name="connsiteY3" fmla="*/ 6462760 h 646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7205" h="6462760">
                <a:moveTo>
                  <a:pt x="0" y="0"/>
                </a:moveTo>
                <a:lnTo>
                  <a:pt x="5247205" y="0"/>
                </a:lnTo>
                <a:lnTo>
                  <a:pt x="5247205" y="6462760"/>
                </a:lnTo>
                <a:lnTo>
                  <a:pt x="0" y="64627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C006BC-DAEB-4DD3-9987-2B196B855F47}"/>
              </a:ext>
            </a:extLst>
          </p:cNvPr>
          <p:cNvSpPr txBox="1"/>
          <p:nvPr/>
        </p:nvSpPr>
        <p:spPr>
          <a:xfrm>
            <a:off x="1333134" y="3534817"/>
            <a:ext cx="3787743" cy="45288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b="1" spc="50" dirty="0">
                <a:solidFill>
                  <a:prstClr val="white"/>
                </a:solidFill>
                <a:latin typeface="Bahnschrift" panose="020B0502040204020203" pitchFamily="34" charset="0"/>
              </a:rPr>
              <a:t>Q &amp; A</a:t>
            </a:r>
            <a:endParaRPr kumimoji="0" lang="en-US" sz="4400" b="1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1E94EC-09E9-4DC7-8186-8D8F3D76F977}"/>
              </a:ext>
            </a:extLst>
          </p:cNvPr>
          <p:cNvSpPr/>
          <p:nvPr/>
        </p:nvSpPr>
        <p:spPr>
          <a:xfrm>
            <a:off x="259906" y="2811238"/>
            <a:ext cx="5581760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2"/>
              </a:solidFill>
              <a:effectLst/>
              <a:latin typeface="Blackadder ITC" panose="04020505051007020D02" pitchFamily="8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2"/>
              </a:solidFill>
              <a:effectLst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9CA6E23-6102-6C44-8778-614498E4544D}"/>
              </a:ext>
            </a:extLst>
          </p:cNvPr>
          <p:cNvGrpSpPr/>
          <p:nvPr/>
        </p:nvGrpSpPr>
        <p:grpSpPr>
          <a:xfrm rot="10800000">
            <a:off x="307275" y="5846993"/>
            <a:ext cx="176215" cy="1107852"/>
            <a:chOff x="9483237" y="1321506"/>
            <a:chExt cx="273513" cy="171957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13709A4-1569-5943-9477-EE9E0532CF3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812BBAE-1977-094D-9902-B5C313F081C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D6262B7-5D7A-644D-A308-87A6673E7714}"/>
              </a:ext>
            </a:extLst>
          </p:cNvPr>
          <p:cNvGrpSpPr/>
          <p:nvPr/>
        </p:nvGrpSpPr>
        <p:grpSpPr>
          <a:xfrm rot="10800000">
            <a:off x="4960605" y="571217"/>
            <a:ext cx="176215" cy="1107852"/>
            <a:chOff x="9483237" y="1321506"/>
            <a:chExt cx="273513" cy="1719570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9145F2C-FD9D-094F-8866-559F6A753A3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C9DD951-ECD9-0344-AE42-9B9DD62FA9D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315F121-CA02-674F-B11C-50101AA72CA4}"/>
              </a:ext>
            </a:extLst>
          </p:cNvPr>
          <p:cNvGrpSpPr/>
          <p:nvPr/>
        </p:nvGrpSpPr>
        <p:grpSpPr>
          <a:xfrm rot="10800000">
            <a:off x="11462586" y="1602799"/>
            <a:ext cx="176215" cy="1107852"/>
            <a:chOff x="9483237" y="1321506"/>
            <a:chExt cx="273513" cy="1719570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8106F85-7967-5F4C-A56E-24FF22821C6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6B901D-E8C7-7649-BB7D-AB9D5F75940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76FD66-4F47-A840-BFD8-0B18FBD1993D}"/>
              </a:ext>
            </a:extLst>
          </p:cNvPr>
          <p:cNvGrpSpPr/>
          <p:nvPr/>
        </p:nvGrpSpPr>
        <p:grpSpPr>
          <a:xfrm rot="10800000">
            <a:off x="11755879" y="4804272"/>
            <a:ext cx="176215" cy="1107852"/>
            <a:chOff x="9483237" y="1321506"/>
            <a:chExt cx="273513" cy="171957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17B4EFB-B548-B849-AFE1-CAEFE6A6A95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3F2486A-8498-E741-AF48-A8188A8D8C9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6" name="Oval 255">
            <a:extLst>
              <a:ext uri="{FF2B5EF4-FFF2-40B4-BE49-F238E27FC236}">
                <a16:creationId xmlns:a16="http://schemas.microsoft.com/office/drawing/2014/main" id="{668F51F2-F06E-EE4C-A58D-99FA7D550535}"/>
              </a:ext>
            </a:extLst>
          </p:cNvPr>
          <p:cNvSpPr/>
          <p:nvPr/>
        </p:nvSpPr>
        <p:spPr>
          <a:xfrm rot="15069083" flipH="1">
            <a:off x="12059065" y="3751152"/>
            <a:ext cx="265870" cy="265867"/>
          </a:xfrm>
          <a:prstGeom prst="ellipse">
            <a:avLst/>
          </a:prstGeom>
          <a:solidFill>
            <a:srgbClr val="869BB3"/>
          </a:solidFill>
          <a:ln>
            <a:noFill/>
          </a:ln>
          <a:effectLst>
            <a:outerShdw blurRad="266700" sx="103000" sy="103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EDB34-5965-E4D6-9C17-8A10BD3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13" y="1738250"/>
            <a:ext cx="4879453" cy="2515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2839F-AE61-3C00-7FFF-A1872FE67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09" y="5537431"/>
            <a:ext cx="2405944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E5F65-4ED3-7EF1-478B-ADB1B33C798C}"/>
              </a:ext>
            </a:extLst>
          </p:cNvPr>
          <p:cNvSpPr txBox="1"/>
          <p:nvPr/>
        </p:nvSpPr>
        <p:spPr>
          <a:xfrm>
            <a:off x="1333133" y="1950534"/>
            <a:ext cx="3787743" cy="45288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b="1" spc="50" dirty="0">
                <a:solidFill>
                  <a:prstClr val="white"/>
                </a:solidFill>
                <a:latin typeface="Bahnschrift" panose="020B0502040204020203" pitchFamily="34" charset="0"/>
              </a:rPr>
              <a:t>Thank You</a:t>
            </a:r>
            <a:endParaRPr kumimoji="0" lang="en-US" sz="4400" b="1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ADBD932-1840-D444-9132-83B18DFC0C9B}"/>
              </a:ext>
            </a:extLst>
          </p:cNvPr>
          <p:cNvGrpSpPr/>
          <p:nvPr/>
        </p:nvGrpSpPr>
        <p:grpSpPr>
          <a:xfrm rot="9405059">
            <a:off x="8763973" y="4224683"/>
            <a:ext cx="5242365" cy="3949807"/>
            <a:chOff x="611419" y="4359426"/>
            <a:chExt cx="4439199" cy="3119400"/>
          </a:xfrm>
          <a:solidFill>
            <a:schemeClr val="bg2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075C2F-5FFB-734A-AF11-E42AD5D9B646}"/>
                </a:ext>
              </a:extLst>
            </p:cNvPr>
            <p:cNvGrpSpPr/>
            <p:nvPr/>
          </p:nvGrpSpPr>
          <p:grpSpPr>
            <a:xfrm rot="11976916">
              <a:off x="707365" y="4359426"/>
              <a:ext cx="4019957" cy="3119400"/>
              <a:chOff x="2438400" y="1005871"/>
              <a:chExt cx="6414912" cy="4977833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C8B77E2-921F-7942-AB12-9C7A7316F120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3F4663D-D2FD-584B-B736-E89AFE0A5042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52E7DA8-2363-1349-98B7-474D48E047B9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77F3B8C-8AF9-4942-8DDB-112347D152A0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BCF96E2-0144-9744-87EF-35F60ED718DD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91CF2-4383-194E-980D-C1E467C1B6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AADD5C6-1A49-CB4F-BCFA-57F0E2B5A4CB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09F32C9-51C9-2843-A0AB-3A4F05FA79A0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3A30257-660A-5642-9450-238B3663E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1BD754-2555-D141-9E6A-3B10A1914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4466BF3-DFB2-8B41-9E73-949EEF0B4148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DD17C33-811E-594D-A26B-72A3857CD97C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025059-0D0C-0B48-9F61-9D886CD6C7E5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461B48-7BAC-7A44-B0D3-A102950CD39A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A61D927-56D1-4F42-B299-22E83C5EE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09A6842-F5FB-794B-86CE-742153380DCC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FB60D6-2283-E44D-9703-E98E14343D4F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169D9B-A737-FE45-87D4-972A93BFB5C5}"/>
                </a:ext>
              </a:extLst>
            </p:cNvPr>
            <p:cNvSpPr/>
            <p:nvPr/>
          </p:nvSpPr>
          <p:spPr>
            <a:xfrm rot="11976916">
              <a:off x="1995373" y="7229135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1F01C14-3963-624A-873B-4BD1D22A50DD}"/>
                </a:ext>
              </a:extLst>
            </p:cNvPr>
            <p:cNvSpPr/>
            <p:nvPr/>
          </p:nvSpPr>
          <p:spPr>
            <a:xfrm rot="11976916">
              <a:off x="2160308" y="6080614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B1F76B-CB17-6743-940E-05481311F1B1}"/>
                </a:ext>
              </a:extLst>
            </p:cNvPr>
            <p:cNvSpPr/>
            <p:nvPr/>
          </p:nvSpPr>
          <p:spPr>
            <a:xfrm rot="11976916">
              <a:off x="611419" y="5840148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D2741BD-8847-F34D-843B-63F34ABEAAEE}"/>
                </a:ext>
              </a:extLst>
            </p:cNvPr>
            <p:cNvSpPr/>
            <p:nvPr/>
          </p:nvSpPr>
          <p:spPr>
            <a:xfrm rot="11976916">
              <a:off x="1776603" y="4601071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455B9E8-B8D7-F64F-B0C2-C110703FED4E}"/>
                </a:ext>
              </a:extLst>
            </p:cNvPr>
            <p:cNvSpPr/>
            <p:nvPr/>
          </p:nvSpPr>
          <p:spPr>
            <a:xfrm rot="11976916">
              <a:off x="3118274" y="5172891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1BA1153-0208-624A-ADB5-EB4548CF28AA}"/>
                </a:ext>
              </a:extLst>
            </p:cNvPr>
            <p:cNvSpPr/>
            <p:nvPr/>
          </p:nvSpPr>
          <p:spPr>
            <a:xfrm rot="11976916">
              <a:off x="3658581" y="5951836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86DC4D-14CB-DA41-A459-AD2E04C6EB67}"/>
                </a:ext>
              </a:extLst>
            </p:cNvPr>
            <p:cNvSpPr/>
            <p:nvPr/>
          </p:nvSpPr>
          <p:spPr>
            <a:xfrm rot="11976916">
              <a:off x="4924261" y="5033399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564CDF9-4CD0-BE45-9581-DF795387183A}"/>
                </a:ext>
              </a:extLst>
            </p:cNvPr>
            <p:cNvSpPr/>
            <p:nvPr/>
          </p:nvSpPr>
          <p:spPr>
            <a:xfrm rot="11976916">
              <a:off x="4558229" y="6294499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FB723F-B028-1245-85E5-D93A136C9B74}"/>
                </a:ext>
              </a:extLst>
            </p:cNvPr>
            <p:cNvSpPr/>
            <p:nvPr/>
          </p:nvSpPr>
          <p:spPr>
            <a:xfrm rot="11976916">
              <a:off x="2971179" y="6826958"/>
              <a:ext cx="126357" cy="12635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421111-B72E-8942-B32E-8F036CCCCE8D}"/>
              </a:ext>
            </a:extLst>
          </p:cNvPr>
          <p:cNvGrpSpPr/>
          <p:nvPr/>
        </p:nvGrpSpPr>
        <p:grpSpPr>
          <a:xfrm rot="5400000" flipH="1">
            <a:off x="9423438" y="-1548281"/>
            <a:ext cx="3769249" cy="4752822"/>
            <a:chOff x="4468428" y="2375253"/>
            <a:chExt cx="3769249" cy="4752822"/>
          </a:xfrm>
          <a:solidFill>
            <a:schemeClr val="bg2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2E8174-030B-FB48-A1E5-7D16994658CE}"/>
                </a:ext>
              </a:extLst>
            </p:cNvPr>
            <p:cNvGrpSpPr/>
            <p:nvPr/>
          </p:nvGrpSpPr>
          <p:grpSpPr>
            <a:xfrm rot="16182689">
              <a:off x="3958430" y="2907620"/>
              <a:ext cx="4752822" cy="3688088"/>
              <a:chOff x="2438400" y="1005871"/>
              <a:chExt cx="6414912" cy="4977833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811BAF1-1DC3-E94E-97EA-C46081B2CF18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B13B3BA-B9C1-2943-9914-D341ACAEC9A8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1CFB1BB-08AC-4545-8E91-F2F9257A94AE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2CBDB3D-8A46-0945-8542-44ECF6B5959C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ACD4DF2-485C-9F40-BA35-E9668534679E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6F2FC23-9389-9843-814E-6EBC728CF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B8C3C39-505F-E847-BB7A-963F32E02035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B91E84F-2A37-6949-8EB0-58CDFC842D8A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354D7D1-4B40-1648-A262-988CFE065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D00A20-B568-A641-A394-CA8687AFE1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41898C5-F9C9-144B-9BE6-E19E16AFE3C3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7956776-A998-3A47-81C2-C64D7337C3C3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E66AFB7-817B-9A4B-9620-9E30D18952BE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3C05D2-2D50-1D4F-8055-0D749F84F47E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2157245-9348-7A4D-B7BD-E23F2A2A6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6244BEB-6DDF-C044-B705-2D2A43173627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58084D9-A716-3B41-BE4B-97FC088B98E4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1DDE70C-F9A2-CE4F-926B-DAC78A3FFF60}"/>
                </a:ext>
              </a:extLst>
            </p:cNvPr>
            <p:cNvSpPr/>
            <p:nvPr/>
          </p:nvSpPr>
          <p:spPr>
            <a:xfrm rot="16182689">
              <a:off x="4468428" y="4497316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E3CB45-6D37-5640-B892-28A08D42BA80}"/>
                </a:ext>
              </a:extLst>
            </p:cNvPr>
            <p:cNvSpPr/>
            <p:nvPr/>
          </p:nvSpPr>
          <p:spPr>
            <a:xfrm rot="16182689">
              <a:off x="5811606" y="4218383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8CD74B-E1C4-BC42-8BFA-FF7CCE3B83A8}"/>
                </a:ext>
              </a:extLst>
            </p:cNvPr>
            <p:cNvSpPr/>
            <p:nvPr/>
          </p:nvSpPr>
          <p:spPr>
            <a:xfrm rot="16182689">
              <a:off x="5455490" y="2399722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0C17045-FB88-044F-A371-C5928E08BE13}"/>
                </a:ext>
              </a:extLst>
            </p:cNvPr>
            <p:cNvSpPr/>
            <p:nvPr/>
          </p:nvSpPr>
          <p:spPr>
            <a:xfrm rot="16182689">
              <a:off x="7301945" y="3196301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76F6B06-602B-C64E-B91B-7105A0CD87C2}"/>
                </a:ext>
              </a:extLst>
            </p:cNvPr>
            <p:cNvSpPr/>
            <p:nvPr/>
          </p:nvSpPr>
          <p:spPr>
            <a:xfrm rot="16182689">
              <a:off x="7206292" y="4917973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9A5A48-C3C1-CD4E-8E34-DC3622369866}"/>
                </a:ext>
              </a:extLst>
            </p:cNvPr>
            <p:cNvSpPr/>
            <p:nvPr/>
          </p:nvSpPr>
          <p:spPr>
            <a:xfrm rot="16182689">
              <a:off x="6557831" y="5832154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AFA0B5-2898-B145-923A-57A45C148BA2}"/>
                </a:ext>
              </a:extLst>
            </p:cNvPr>
            <p:cNvSpPr/>
            <p:nvPr/>
          </p:nvSpPr>
          <p:spPr>
            <a:xfrm rot="16182689">
              <a:off x="8088284" y="6869512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1564E2-B039-E64E-8F14-0DCCDD5905F2}"/>
                </a:ext>
              </a:extLst>
            </p:cNvPr>
            <p:cNvSpPr/>
            <p:nvPr/>
          </p:nvSpPr>
          <p:spPr>
            <a:xfrm rot="16182689">
              <a:off x="6539013" y="6970201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7F93CD-059D-164A-90DB-F111EEAE72DE}"/>
                </a:ext>
              </a:extLst>
            </p:cNvPr>
            <p:cNvSpPr/>
            <p:nvPr/>
          </p:nvSpPr>
          <p:spPr>
            <a:xfrm rot="16182689">
              <a:off x="5308289" y="5420224"/>
              <a:ext cx="149393" cy="149393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E72AF094-86EF-3446-A42B-E29887F7EBF3}"/>
              </a:ext>
            </a:extLst>
          </p:cNvPr>
          <p:cNvSpPr txBox="1"/>
          <p:nvPr/>
        </p:nvSpPr>
        <p:spPr>
          <a:xfrm>
            <a:off x="1457213" y="575545"/>
            <a:ext cx="9277575" cy="350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spc="5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Why </a:t>
            </a:r>
            <a:r>
              <a:rPr lang="en-IN" sz="1200" b="1" spc="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TechDocs</a:t>
            </a: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64" name="Arrow: Pentagon 4">
            <a:extLst>
              <a:ext uri="{FF2B5EF4-FFF2-40B4-BE49-F238E27FC236}">
                <a16:creationId xmlns:a16="http://schemas.microsoft.com/office/drawing/2014/main" id="{338E5579-C9AB-874A-8448-90E0E6C2EA03}"/>
              </a:ext>
            </a:extLst>
          </p:cNvPr>
          <p:cNvSpPr/>
          <p:nvPr/>
        </p:nvSpPr>
        <p:spPr>
          <a:xfrm>
            <a:off x="1296806" y="1422110"/>
            <a:ext cx="9969810" cy="2942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700" lvl="0">
              <a:buClr>
                <a:srgbClr val="000000"/>
              </a:buClr>
              <a:buSzPts val="1400"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Easy to use</a:t>
            </a:r>
            <a:endParaRPr lang="en-US" sz="1200" dirty="0">
              <a:solidFill>
                <a:prstClr val="black"/>
              </a:solidFill>
              <a:latin typeface="Century Gothic" panose="020B0502020202020204" pitchFamily="34" charset="0"/>
              <a:sym typeface="Montserrat"/>
            </a:endParaRPr>
          </a:p>
        </p:txBody>
      </p:sp>
      <p:sp>
        <p:nvSpPr>
          <p:cNvPr id="165" name="Arrow: Pentagon 298">
            <a:extLst>
              <a:ext uri="{FF2B5EF4-FFF2-40B4-BE49-F238E27FC236}">
                <a16:creationId xmlns:a16="http://schemas.microsoft.com/office/drawing/2014/main" id="{388A3520-89C7-5140-9B68-166792EEF5ED}"/>
              </a:ext>
            </a:extLst>
          </p:cNvPr>
          <p:cNvSpPr/>
          <p:nvPr/>
        </p:nvSpPr>
        <p:spPr>
          <a:xfrm>
            <a:off x="1323806" y="1772893"/>
            <a:ext cx="9942984" cy="2775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Clr>
                <a:srgbClr val="000000"/>
              </a:buClr>
              <a:buSzPts val="1400"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Minimalistic UI</a:t>
            </a:r>
          </a:p>
        </p:txBody>
      </p:sp>
      <p:sp>
        <p:nvSpPr>
          <p:cNvPr id="172" name="Arrow: Pentagon 299">
            <a:extLst>
              <a:ext uri="{FF2B5EF4-FFF2-40B4-BE49-F238E27FC236}">
                <a16:creationId xmlns:a16="http://schemas.microsoft.com/office/drawing/2014/main" id="{B57176C5-877B-704B-B2DD-10D0221EA089}"/>
              </a:ext>
            </a:extLst>
          </p:cNvPr>
          <p:cNvSpPr/>
          <p:nvPr/>
        </p:nvSpPr>
        <p:spPr>
          <a:xfrm>
            <a:off x="1296806" y="2104387"/>
            <a:ext cx="9969810" cy="3090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Cloud based tool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3" name="Arrow: Pentagon 300">
            <a:extLst>
              <a:ext uri="{FF2B5EF4-FFF2-40B4-BE49-F238E27FC236}">
                <a16:creationId xmlns:a16="http://schemas.microsoft.com/office/drawing/2014/main" id="{4EDFEC46-5209-9240-94D8-D6D5A2840325}"/>
              </a:ext>
            </a:extLst>
          </p:cNvPr>
          <p:cNvSpPr/>
          <p:nvPr/>
        </p:nvSpPr>
        <p:spPr>
          <a:xfrm>
            <a:off x="1323806" y="2464585"/>
            <a:ext cx="9942984" cy="2510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Clr>
                <a:srgbClr val="000000"/>
              </a:buClr>
              <a:buSzPts val="1400"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Live </a:t>
            </a:r>
            <a:r>
              <a:rPr lang="en-US" sz="1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LaTex</a:t>
            </a: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editor with in-built preview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4" name="Arrow: Pentagon 301">
            <a:extLst>
              <a:ext uri="{FF2B5EF4-FFF2-40B4-BE49-F238E27FC236}">
                <a16:creationId xmlns:a16="http://schemas.microsoft.com/office/drawing/2014/main" id="{B6DAC2C4-3A89-054D-B019-71241BF01659}"/>
              </a:ext>
            </a:extLst>
          </p:cNvPr>
          <p:cNvSpPr/>
          <p:nvPr/>
        </p:nvSpPr>
        <p:spPr>
          <a:xfrm>
            <a:off x="1282534" y="2781499"/>
            <a:ext cx="9983989" cy="3070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On-the-go </a:t>
            </a:r>
            <a:r>
              <a:rPr lang="en-US" sz="1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LaTex</a:t>
            </a: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-to-PDF file conversion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5" name="Arrow: Pentagon 302">
            <a:extLst>
              <a:ext uri="{FF2B5EF4-FFF2-40B4-BE49-F238E27FC236}">
                <a16:creationId xmlns:a16="http://schemas.microsoft.com/office/drawing/2014/main" id="{B0FEA5D2-490E-3446-BACC-26A38109D359}"/>
              </a:ext>
            </a:extLst>
          </p:cNvPr>
          <p:cNvSpPr/>
          <p:nvPr/>
        </p:nvSpPr>
        <p:spPr>
          <a:xfrm>
            <a:off x="1282534" y="3129808"/>
            <a:ext cx="9983989" cy="3070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Auto save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6" name="Arrow: Pentagon 303">
            <a:extLst>
              <a:ext uri="{FF2B5EF4-FFF2-40B4-BE49-F238E27FC236}">
                <a16:creationId xmlns:a16="http://schemas.microsoft.com/office/drawing/2014/main" id="{75C28935-AFBC-5B44-AECF-F304F637E195}"/>
              </a:ext>
            </a:extLst>
          </p:cNvPr>
          <p:cNvSpPr/>
          <p:nvPr/>
        </p:nvSpPr>
        <p:spPr>
          <a:xfrm>
            <a:off x="1282534" y="3488234"/>
            <a:ext cx="9983989" cy="3070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Search completion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7" name="Arrow: Pentagon 304">
            <a:extLst>
              <a:ext uri="{FF2B5EF4-FFF2-40B4-BE49-F238E27FC236}">
                <a16:creationId xmlns:a16="http://schemas.microsoft.com/office/drawing/2014/main" id="{ACC80F42-8B50-0C4C-BE93-6E12FFFCE31E}"/>
              </a:ext>
            </a:extLst>
          </p:cNvPr>
          <p:cNvSpPr/>
          <p:nvPr/>
        </p:nvSpPr>
        <p:spPr>
          <a:xfrm>
            <a:off x="1282534" y="3869065"/>
            <a:ext cx="9983989" cy="3070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Plagiarism detector feature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97A319A7-1FE0-DC45-A2FB-AB1D7E5F7382}"/>
              </a:ext>
            </a:extLst>
          </p:cNvPr>
          <p:cNvSpPr/>
          <p:nvPr/>
        </p:nvSpPr>
        <p:spPr>
          <a:xfrm>
            <a:off x="4551079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1" extrusionOk="0">
                <a:moveTo>
                  <a:pt x="544" y="0"/>
                </a:moveTo>
                <a:cubicBezTo>
                  <a:pt x="355" y="-1"/>
                  <a:pt x="182" y="191"/>
                  <a:pt x="96" y="498"/>
                </a:cubicBezTo>
                <a:cubicBezTo>
                  <a:pt x="23" y="755"/>
                  <a:pt x="21" y="1060"/>
                  <a:pt x="91" y="1319"/>
                </a:cubicBezTo>
                <a:lnTo>
                  <a:pt x="2813" y="10054"/>
                </a:lnTo>
                <a:cubicBezTo>
                  <a:pt x="2879" y="10247"/>
                  <a:pt x="2916" y="10467"/>
                  <a:pt x="2921" y="10695"/>
                </a:cubicBezTo>
                <a:cubicBezTo>
                  <a:pt x="2926" y="10909"/>
                  <a:pt x="2903" y="11122"/>
                  <a:pt x="2853" y="11316"/>
                </a:cubicBezTo>
                <a:lnTo>
                  <a:pt x="75" y="20080"/>
                </a:lnTo>
                <a:cubicBezTo>
                  <a:pt x="-15" y="20360"/>
                  <a:pt x="-24" y="20702"/>
                  <a:pt x="50" y="20997"/>
                </a:cubicBezTo>
                <a:cubicBezTo>
                  <a:pt x="144" y="21368"/>
                  <a:pt x="351" y="21599"/>
                  <a:pt x="575" y="21580"/>
                </a:cubicBezTo>
                <a:lnTo>
                  <a:pt x="17849" y="21543"/>
                </a:lnTo>
                <a:cubicBezTo>
                  <a:pt x="17987" y="21565"/>
                  <a:pt x="18126" y="21516"/>
                  <a:pt x="18249" y="21402"/>
                </a:cubicBezTo>
                <a:cubicBezTo>
                  <a:pt x="18375" y="21284"/>
                  <a:pt x="18481" y="21102"/>
                  <a:pt x="18552" y="20878"/>
                </a:cubicBezTo>
                <a:lnTo>
                  <a:pt x="21481" y="11439"/>
                </a:lnTo>
                <a:cubicBezTo>
                  <a:pt x="21547" y="11218"/>
                  <a:pt x="21576" y="10968"/>
                  <a:pt x="21567" y="10717"/>
                </a:cubicBezTo>
                <a:cubicBezTo>
                  <a:pt x="21557" y="10455"/>
                  <a:pt x="21504" y="10204"/>
                  <a:pt x="21416" y="9996"/>
                </a:cubicBezTo>
                <a:lnTo>
                  <a:pt x="18574" y="709"/>
                </a:lnTo>
                <a:cubicBezTo>
                  <a:pt x="18516" y="476"/>
                  <a:pt x="18418" y="282"/>
                  <a:pt x="18296" y="157"/>
                </a:cubicBezTo>
                <a:cubicBezTo>
                  <a:pt x="18196" y="56"/>
                  <a:pt x="18084" y="4"/>
                  <a:pt x="17970" y="7"/>
                </a:cubicBezTo>
                <a:lnTo>
                  <a:pt x="54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  <a:miter lim="400000"/>
          </a:ln>
          <a:effectLst/>
        </p:spPr>
        <p:txBody>
          <a:bodyPr lIns="14400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Real time plagiarism and grammar check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5F555DAD-8323-B04F-BCD3-072DC960988B}"/>
              </a:ext>
            </a:extLst>
          </p:cNvPr>
          <p:cNvSpPr/>
          <p:nvPr/>
        </p:nvSpPr>
        <p:spPr>
          <a:xfrm>
            <a:off x="6197081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1" extrusionOk="0">
                <a:moveTo>
                  <a:pt x="544" y="0"/>
                </a:moveTo>
                <a:cubicBezTo>
                  <a:pt x="355" y="-1"/>
                  <a:pt x="182" y="191"/>
                  <a:pt x="96" y="498"/>
                </a:cubicBezTo>
                <a:cubicBezTo>
                  <a:pt x="23" y="755"/>
                  <a:pt x="21" y="1060"/>
                  <a:pt x="91" y="1319"/>
                </a:cubicBezTo>
                <a:lnTo>
                  <a:pt x="2813" y="10054"/>
                </a:lnTo>
                <a:cubicBezTo>
                  <a:pt x="2879" y="10247"/>
                  <a:pt x="2916" y="10467"/>
                  <a:pt x="2921" y="10695"/>
                </a:cubicBezTo>
                <a:cubicBezTo>
                  <a:pt x="2926" y="10909"/>
                  <a:pt x="2903" y="11122"/>
                  <a:pt x="2853" y="11316"/>
                </a:cubicBezTo>
                <a:lnTo>
                  <a:pt x="75" y="20080"/>
                </a:lnTo>
                <a:cubicBezTo>
                  <a:pt x="-15" y="20360"/>
                  <a:pt x="-24" y="20702"/>
                  <a:pt x="50" y="20997"/>
                </a:cubicBezTo>
                <a:cubicBezTo>
                  <a:pt x="144" y="21368"/>
                  <a:pt x="351" y="21599"/>
                  <a:pt x="575" y="21580"/>
                </a:cubicBezTo>
                <a:lnTo>
                  <a:pt x="17849" y="21543"/>
                </a:lnTo>
                <a:cubicBezTo>
                  <a:pt x="17987" y="21565"/>
                  <a:pt x="18126" y="21516"/>
                  <a:pt x="18249" y="21402"/>
                </a:cubicBezTo>
                <a:cubicBezTo>
                  <a:pt x="18375" y="21284"/>
                  <a:pt x="18481" y="21102"/>
                  <a:pt x="18552" y="20878"/>
                </a:cubicBezTo>
                <a:lnTo>
                  <a:pt x="21481" y="11439"/>
                </a:lnTo>
                <a:cubicBezTo>
                  <a:pt x="21547" y="11218"/>
                  <a:pt x="21576" y="10968"/>
                  <a:pt x="21567" y="10717"/>
                </a:cubicBezTo>
                <a:cubicBezTo>
                  <a:pt x="21557" y="10455"/>
                  <a:pt x="21504" y="10204"/>
                  <a:pt x="21416" y="9996"/>
                </a:cubicBezTo>
                <a:lnTo>
                  <a:pt x="18574" y="709"/>
                </a:lnTo>
                <a:cubicBezTo>
                  <a:pt x="18516" y="476"/>
                  <a:pt x="18418" y="282"/>
                  <a:pt x="18296" y="157"/>
                </a:cubicBezTo>
                <a:cubicBezTo>
                  <a:pt x="18196" y="56"/>
                  <a:pt x="18084" y="4"/>
                  <a:pt x="17970" y="7"/>
                </a:cubicBezTo>
                <a:lnTo>
                  <a:pt x="544" y="0"/>
                </a:lnTo>
                <a:close/>
              </a:path>
            </a:pathLst>
          </a:custGeom>
          <a:solidFill>
            <a:schemeClr val="accent2"/>
          </a:solidFill>
          <a:ln w="25400">
            <a:noFill/>
            <a:miter lim="400000"/>
          </a:ln>
          <a:effectLst/>
        </p:spPr>
        <p:txBody>
          <a:bodyPr lIns="14400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Time Saver</a:t>
            </a:r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38C41A0B-1A2B-3D44-AEDE-75A0362E12AF}"/>
              </a:ext>
            </a:extLst>
          </p:cNvPr>
          <p:cNvSpPr/>
          <p:nvPr/>
        </p:nvSpPr>
        <p:spPr>
          <a:xfrm>
            <a:off x="2905076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1" extrusionOk="0">
                <a:moveTo>
                  <a:pt x="544" y="0"/>
                </a:moveTo>
                <a:cubicBezTo>
                  <a:pt x="355" y="-1"/>
                  <a:pt x="182" y="191"/>
                  <a:pt x="96" y="498"/>
                </a:cubicBezTo>
                <a:cubicBezTo>
                  <a:pt x="23" y="755"/>
                  <a:pt x="21" y="1060"/>
                  <a:pt x="91" y="1319"/>
                </a:cubicBezTo>
                <a:lnTo>
                  <a:pt x="2813" y="10054"/>
                </a:lnTo>
                <a:cubicBezTo>
                  <a:pt x="2879" y="10247"/>
                  <a:pt x="2916" y="10467"/>
                  <a:pt x="2921" y="10695"/>
                </a:cubicBezTo>
                <a:cubicBezTo>
                  <a:pt x="2926" y="10909"/>
                  <a:pt x="2903" y="11122"/>
                  <a:pt x="2853" y="11316"/>
                </a:cubicBezTo>
                <a:lnTo>
                  <a:pt x="75" y="20080"/>
                </a:lnTo>
                <a:cubicBezTo>
                  <a:pt x="-15" y="20360"/>
                  <a:pt x="-24" y="20702"/>
                  <a:pt x="50" y="20997"/>
                </a:cubicBezTo>
                <a:cubicBezTo>
                  <a:pt x="144" y="21368"/>
                  <a:pt x="351" y="21599"/>
                  <a:pt x="575" y="21580"/>
                </a:cubicBezTo>
                <a:lnTo>
                  <a:pt x="17849" y="21543"/>
                </a:lnTo>
                <a:cubicBezTo>
                  <a:pt x="17987" y="21565"/>
                  <a:pt x="18126" y="21516"/>
                  <a:pt x="18249" y="21402"/>
                </a:cubicBezTo>
                <a:cubicBezTo>
                  <a:pt x="18375" y="21284"/>
                  <a:pt x="18481" y="21102"/>
                  <a:pt x="18552" y="20878"/>
                </a:cubicBezTo>
                <a:lnTo>
                  <a:pt x="21481" y="11439"/>
                </a:lnTo>
                <a:cubicBezTo>
                  <a:pt x="21547" y="11218"/>
                  <a:pt x="21576" y="10968"/>
                  <a:pt x="21567" y="10717"/>
                </a:cubicBezTo>
                <a:cubicBezTo>
                  <a:pt x="21557" y="10455"/>
                  <a:pt x="21504" y="10204"/>
                  <a:pt x="21416" y="9996"/>
                </a:cubicBezTo>
                <a:lnTo>
                  <a:pt x="18574" y="709"/>
                </a:lnTo>
                <a:cubicBezTo>
                  <a:pt x="18516" y="476"/>
                  <a:pt x="18418" y="282"/>
                  <a:pt x="18296" y="157"/>
                </a:cubicBezTo>
                <a:cubicBezTo>
                  <a:pt x="18196" y="56"/>
                  <a:pt x="18084" y="4"/>
                  <a:pt x="17970" y="7"/>
                </a:cubicBezTo>
                <a:lnTo>
                  <a:pt x="544" y="0"/>
                </a:lnTo>
                <a:close/>
              </a:path>
            </a:pathLst>
          </a:custGeom>
          <a:solidFill>
            <a:schemeClr val="accent2"/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No need of software installation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63830347-A315-5743-B475-7A9EE1536D60}"/>
              </a:ext>
            </a:extLst>
          </p:cNvPr>
          <p:cNvSpPr/>
          <p:nvPr/>
        </p:nvSpPr>
        <p:spPr>
          <a:xfrm>
            <a:off x="1259074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6" extrusionOk="0">
                <a:moveTo>
                  <a:pt x="18627" y="787"/>
                </a:moveTo>
                <a:lnTo>
                  <a:pt x="21456" y="9976"/>
                </a:lnTo>
                <a:cubicBezTo>
                  <a:pt x="21534" y="10197"/>
                  <a:pt x="21576" y="10454"/>
                  <a:pt x="21579" y="10717"/>
                </a:cubicBezTo>
                <a:cubicBezTo>
                  <a:pt x="21582" y="11009"/>
                  <a:pt x="21537" y="11296"/>
                  <a:pt x="21449" y="11537"/>
                </a:cubicBezTo>
                <a:lnTo>
                  <a:pt x="18570" y="20952"/>
                </a:lnTo>
                <a:cubicBezTo>
                  <a:pt x="18519" y="21114"/>
                  <a:pt x="18450" y="21254"/>
                  <a:pt x="18367" y="21362"/>
                </a:cubicBezTo>
                <a:cubicBezTo>
                  <a:pt x="18270" y="21490"/>
                  <a:pt x="18157" y="21571"/>
                  <a:pt x="18039" y="21596"/>
                </a:cubicBezTo>
                <a:lnTo>
                  <a:pt x="559" y="21594"/>
                </a:lnTo>
                <a:cubicBezTo>
                  <a:pt x="413" y="21583"/>
                  <a:pt x="274" y="21468"/>
                  <a:pt x="173" y="21272"/>
                </a:cubicBezTo>
                <a:cubicBezTo>
                  <a:pt x="67" y="21068"/>
                  <a:pt x="9" y="20793"/>
                  <a:pt x="13" y="20509"/>
                </a:cubicBezTo>
                <a:lnTo>
                  <a:pt x="5" y="1169"/>
                </a:lnTo>
                <a:cubicBezTo>
                  <a:pt x="-18" y="850"/>
                  <a:pt x="40" y="528"/>
                  <a:pt x="162" y="300"/>
                </a:cubicBezTo>
                <a:cubicBezTo>
                  <a:pt x="266" y="104"/>
                  <a:pt x="409" y="-4"/>
                  <a:pt x="557" y="0"/>
                </a:cubicBezTo>
                <a:lnTo>
                  <a:pt x="17973" y="23"/>
                </a:lnTo>
                <a:cubicBezTo>
                  <a:pt x="18104" y="7"/>
                  <a:pt x="18235" y="65"/>
                  <a:pt x="18349" y="189"/>
                </a:cubicBezTo>
                <a:cubicBezTo>
                  <a:pt x="18474" y="326"/>
                  <a:pt x="18572" y="536"/>
                  <a:pt x="18627" y="787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User Friendly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2" name="Shape">
            <a:extLst>
              <a:ext uri="{FF2B5EF4-FFF2-40B4-BE49-F238E27FC236}">
                <a16:creationId xmlns:a16="http://schemas.microsoft.com/office/drawing/2014/main" id="{B9794EE5-F8EA-D040-80D8-EA8A0E986EB2}"/>
              </a:ext>
            </a:extLst>
          </p:cNvPr>
          <p:cNvSpPr/>
          <p:nvPr/>
        </p:nvSpPr>
        <p:spPr>
          <a:xfrm>
            <a:off x="9489086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1" extrusionOk="0">
                <a:moveTo>
                  <a:pt x="544" y="0"/>
                </a:moveTo>
                <a:cubicBezTo>
                  <a:pt x="355" y="-1"/>
                  <a:pt x="182" y="191"/>
                  <a:pt x="96" y="498"/>
                </a:cubicBezTo>
                <a:cubicBezTo>
                  <a:pt x="23" y="755"/>
                  <a:pt x="21" y="1060"/>
                  <a:pt x="91" y="1319"/>
                </a:cubicBezTo>
                <a:lnTo>
                  <a:pt x="2813" y="10054"/>
                </a:lnTo>
                <a:cubicBezTo>
                  <a:pt x="2879" y="10247"/>
                  <a:pt x="2916" y="10467"/>
                  <a:pt x="2921" y="10695"/>
                </a:cubicBezTo>
                <a:cubicBezTo>
                  <a:pt x="2926" y="10909"/>
                  <a:pt x="2903" y="11122"/>
                  <a:pt x="2853" y="11316"/>
                </a:cubicBezTo>
                <a:lnTo>
                  <a:pt x="75" y="20080"/>
                </a:lnTo>
                <a:cubicBezTo>
                  <a:pt x="-15" y="20360"/>
                  <a:pt x="-24" y="20702"/>
                  <a:pt x="50" y="20997"/>
                </a:cubicBezTo>
                <a:cubicBezTo>
                  <a:pt x="144" y="21368"/>
                  <a:pt x="351" y="21599"/>
                  <a:pt x="575" y="21580"/>
                </a:cubicBezTo>
                <a:lnTo>
                  <a:pt x="17849" y="21543"/>
                </a:lnTo>
                <a:cubicBezTo>
                  <a:pt x="17987" y="21565"/>
                  <a:pt x="18126" y="21516"/>
                  <a:pt x="18249" y="21402"/>
                </a:cubicBezTo>
                <a:cubicBezTo>
                  <a:pt x="18375" y="21284"/>
                  <a:pt x="18481" y="21102"/>
                  <a:pt x="18552" y="20878"/>
                </a:cubicBezTo>
                <a:lnTo>
                  <a:pt x="21481" y="11439"/>
                </a:lnTo>
                <a:cubicBezTo>
                  <a:pt x="21547" y="11218"/>
                  <a:pt x="21576" y="10968"/>
                  <a:pt x="21567" y="10717"/>
                </a:cubicBezTo>
                <a:cubicBezTo>
                  <a:pt x="21557" y="10455"/>
                  <a:pt x="21504" y="10204"/>
                  <a:pt x="21416" y="9996"/>
                </a:cubicBezTo>
                <a:lnTo>
                  <a:pt x="18574" y="709"/>
                </a:lnTo>
                <a:cubicBezTo>
                  <a:pt x="18516" y="476"/>
                  <a:pt x="18418" y="282"/>
                  <a:pt x="18296" y="157"/>
                </a:cubicBezTo>
                <a:cubicBezTo>
                  <a:pt x="18196" y="56"/>
                  <a:pt x="18084" y="4"/>
                  <a:pt x="17970" y="7"/>
                </a:cubicBezTo>
                <a:lnTo>
                  <a:pt x="544" y="0"/>
                </a:lnTo>
                <a:close/>
              </a:path>
            </a:pathLst>
          </a:custGeom>
          <a:solidFill>
            <a:schemeClr val="accent2"/>
          </a:solidFill>
          <a:ln w="50800">
            <a:noFill/>
            <a:miter lim="400000"/>
          </a:ln>
          <a:effectLst/>
        </p:spPr>
        <p:txBody>
          <a:bodyPr lIns="144000" tIns="25400" rIns="0" bIns="25400" anchor="ctr"/>
          <a:lstStyle/>
          <a:p>
            <a:pPr marL="0" marR="0" lvl="0" indent="0" algn="ctr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Paid features cost less </a:t>
            </a:r>
          </a:p>
          <a:p>
            <a:pPr marL="0" marR="0" lvl="0" indent="0" algn="ctr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Compared to others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3" name="Shape">
            <a:extLst>
              <a:ext uri="{FF2B5EF4-FFF2-40B4-BE49-F238E27FC236}">
                <a16:creationId xmlns:a16="http://schemas.microsoft.com/office/drawing/2014/main" id="{2D3818E6-87BA-434F-81B2-5786DD3E905F}"/>
              </a:ext>
            </a:extLst>
          </p:cNvPr>
          <p:cNvSpPr/>
          <p:nvPr/>
        </p:nvSpPr>
        <p:spPr>
          <a:xfrm>
            <a:off x="7843084" y="4617216"/>
            <a:ext cx="1818976" cy="1040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1" extrusionOk="0">
                <a:moveTo>
                  <a:pt x="544" y="0"/>
                </a:moveTo>
                <a:cubicBezTo>
                  <a:pt x="355" y="-1"/>
                  <a:pt x="182" y="191"/>
                  <a:pt x="96" y="498"/>
                </a:cubicBezTo>
                <a:cubicBezTo>
                  <a:pt x="23" y="755"/>
                  <a:pt x="21" y="1060"/>
                  <a:pt x="91" y="1319"/>
                </a:cubicBezTo>
                <a:lnTo>
                  <a:pt x="2813" y="10054"/>
                </a:lnTo>
                <a:cubicBezTo>
                  <a:pt x="2879" y="10247"/>
                  <a:pt x="2916" y="10467"/>
                  <a:pt x="2921" y="10695"/>
                </a:cubicBezTo>
                <a:cubicBezTo>
                  <a:pt x="2926" y="10909"/>
                  <a:pt x="2903" y="11122"/>
                  <a:pt x="2853" y="11316"/>
                </a:cubicBezTo>
                <a:lnTo>
                  <a:pt x="75" y="20080"/>
                </a:lnTo>
                <a:cubicBezTo>
                  <a:pt x="-15" y="20360"/>
                  <a:pt x="-24" y="20702"/>
                  <a:pt x="50" y="20997"/>
                </a:cubicBezTo>
                <a:cubicBezTo>
                  <a:pt x="144" y="21368"/>
                  <a:pt x="351" y="21599"/>
                  <a:pt x="575" y="21580"/>
                </a:cubicBezTo>
                <a:lnTo>
                  <a:pt x="17849" y="21543"/>
                </a:lnTo>
                <a:cubicBezTo>
                  <a:pt x="17987" y="21565"/>
                  <a:pt x="18126" y="21516"/>
                  <a:pt x="18249" y="21402"/>
                </a:cubicBezTo>
                <a:cubicBezTo>
                  <a:pt x="18375" y="21284"/>
                  <a:pt x="18481" y="21102"/>
                  <a:pt x="18552" y="20878"/>
                </a:cubicBezTo>
                <a:lnTo>
                  <a:pt x="21481" y="11439"/>
                </a:lnTo>
                <a:cubicBezTo>
                  <a:pt x="21547" y="11218"/>
                  <a:pt x="21576" y="10968"/>
                  <a:pt x="21567" y="10717"/>
                </a:cubicBezTo>
                <a:cubicBezTo>
                  <a:pt x="21557" y="10455"/>
                  <a:pt x="21504" y="10204"/>
                  <a:pt x="21416" y="9996"/>
                </a:cubicBezTo>
                <a:lnTo>
                  <a:pt x="18574" y="709"/>
                </a:lnTo>
                <a:cubicBezTo>
                  <a:pt x="18516" y="476"/>
                  <a:pt x="18418" y="282"/>
                  <a:pt x="18296" y="157"/>
                </a:cubicBezTo>
                <a:cubicBezTo>
                  <a:pt x="18196" y="56"/>
                  <a:pt x="18084" y="4"/>
                  <a:pt x="17970" y="7"/>
                </a:cubicBezTo>
                <a:lnTo>
                  <a:pt x="54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  <a:miter lim="400000"/>
          </a:ln>
          <a:effectLst/>
        </p:spPr>
        <p:txBody>
          <a:bodyPr lIns="14400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Two level S</a:t>
            </a:r>
            <a:r>
              <a:rPr kumimoji="0" lang="en-US" sz="1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ecurity</a:t>
            </a:r>
            <a:endParaRPr kumimoji="0" lang="en-US" sz="12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>
                <a:solidFill>
                  <a:prstClr val="white"/>
                </a:solidFill>
                <a:latin typeface="Century Gothic" panose="020B0502020202020204" pitchFamily="34" charset="0"/>
              </a:rPr>
              <a:t>(digital</a:t>
            </a:r>
            <a:r>
              <a:rPr lang="en-US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 sign)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4" name="Rounded Rectangle 50">
            <a:extLst>
              <a:ext uri="{FF2B5EF4-FFF2-40B4-BE49-F238E27FC236}">
                <a16:creationId xmlns:a16="http://schemas.microsoft.com/office/drawing/2014/main" id="{64ED4678-B832-2A42-B022-07F1C86B76E3}"/>
              </a:ext>
            </a:extLst>
          </p:cNvPr>
          <p:cNvSpPr/>
          <p:nvPr/>
        </p:nvSpPr>
        <p:spPr>
          <a:xfrm>
            <a:off x="1259074" y="5735780"/>
            <a:ext cx="10048988" cy="431680"/>
          </a:xfrm>
          <a:prstGeom prst="roundRect">
            <a:avLst>
              <a:gd name="adj" fmla="val 15146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prstClr val="black"/>
                </a:solidFill>
                <a:latin typeface="Century Gothic" panose="020B0502020202020204" pitchFamily="34" charset="0"/>
              </a:rPr>
              <a:t>TechDocs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001984-47DD-594F-9091-24F4BA591302}"/>
              </a:ext>
            </a:extLst>
          </p:cNvPr>
          <p:cNvGrpSpPr/>
          <p:nvPr/>
        </p:nvGrpSpPr>
        <p:grpSpPr>
          <a:xfrm>
            <a:off x="662003" y="1423630"/>
            <a:ext cx="537836" cy="3153583"/>
            <a:chOff x="662003" y="1423630"/>
            <a:chExt cx="537836" cy="31535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DE2E94-A15E-1B49-A038-FF3C42FA18A9}"/>
                </a:ext>
              </a:extLst>
            </p:cNvPr>
            <p:cNvSpPr/>
            <p:nvPr/>
          </p:nvSpPr>
          <p:spPr>
            <a:xfrm rot="16200000">
              <a:off x="110489" y="2908089"/>
              <a:ext cx="1287694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Segoe UI Light" panose="020B0502040204020203" pitchFamily="34" charset="0"/>
                </a:rPr>
                <a:t>Our Features 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FFC262C-6CB9-6B44-9625-B30336ACFEF7}"/>
                </a:ext>
              </a:extLst>
            </p:cNvPr>
            <p:cNvSpPr/>
            <p:nvPr/>
          </p:nvSpPr>
          <p:spPr>
            <a:xfrm>
              <a:off x="898209" y="1423630"/>
              <a:ext cx="301630" cy="3153583"/>
            </a:xfrm>
            <a:prstGeom prst="leftBrace">
              <a:avLst>
                <a:gd name="adj1" fmla="val 69911"/>
                <a:gd name="adj2" fmla="val 50000"/>
              </a:avLst>
            </a:prstGeom>
            <a:ln w="12700" cap="rnd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7DEA4-84DA-DB46-9325-DE4D96189187}"/>
              </a:ext>
            </a:extLst>
          </p:cNvPr>
          <p:cNvGrpSpPr/>
          <p:nvPr/>
        </p:nvGrpSpPr>
        <p:grpSpPr>
          <a:xfrm>
            <a:off x="565104" y="4585295"/>
            <a:ext cx="634735" cy="1636807"/>
            <a:chOff x="565104" y="4585295"/>
            <a:chExt cx="634735" cy="1636807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656E2E3-D6B5-FC44-8302-6F6BB874F71F}"/>
                </a:ext>
              </a:extLst>
            </p:cNvPr>
            <p:cNvSpPr/>
            <p:nvPr/>
          </p:nvSpPr>
          <p:spPr>
            <a:xfrm>
              <a:off x="898209" y="4585295"/>
              <a:ext cx="301630" cy="1636807"/>
            </a:xfrm>
            <a:prstGeom prst="leftBrace">
              <a:avLst>
                <a:gd name="adj1" fmla="val 69911"/>
                <a:gd name="adj2" fmla="val 50000"/>
              </a:avLst>
            </a:prstGeom>
            <a:ln w="12700" cap="rnd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6A4B0A-E821-BF45-AA8C-B93288981759}"/>
                </a:ext>
              </a:extLst>
            </p:cNvPr>
            <p:cNvSpPr/>
            <p:nvPr/>
          </p:nvSpPr>
          <p:spPr>
            <a:xfrm rot="16200000">
              <a:off x="105923" y="5219032"/>
              <a:ext cx="1287694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</a:rPr>
                <a:t> </a:t>
              </a:r>
              <a:r>
                <a:rPr kumimoji="0" lang="en-I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</a:rPr>
                <a:t>TechDocs</a:t>
              </a: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</a:rPr>
                <a:t> Benefits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3" name="Arrow: Pentagon 4">
            <a:extLst>
              <a:ext uri="{FF2B5EF4-FFF2-40B4-BE49-F238E27FC236}">
                <a16:creationId xmlns:a16="http://schemas.microsoft.com/office/drawing/2014/main" id="{E86BDE34-821B-5FEA-FB09-545847426726}"/>
              </a:ext>
            </a:extLst>
          </p:cNvPr>
          <p:cNvSpPr/>
          <p:nvPr/>
        </p:nvSpPr>
        <p:spPr>
          <a:xfrm>
            <a:off x="1263720" y="4257516"/>
            <a:ext cx="10002682" cy="2583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Clr>
                <a:srgbClr val="000000"/>
              </a:buClr>
              <a:buSzPts val="1400"/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Grammar and spelling-check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78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1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1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1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1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1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ADBD932-1840-D444-9132-83B18DFC0C9B}"/>
              </a:ext>
            </a:extLst>
          </p:cNvPr>
          <p:cNvGrpSpPr/>
          <p:nvPr/>
        </p:nvGrpSpPr>
        <p:grpSpPr>
          <a:xfrm rot="9405059">
            <a:off x="8763973" y="4224683"/>
            <a:ext cx="5242365" cy="3949807"/>
            <a:chOff x="611419" y="4359426"/>
            <a:chExt cx="4439199" cy="311940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075C2F-5FFB-734A-AF11-E42AD5D9B646}"/>
                </a:ext>
              </a:extLst>
            </p:cNvPr>
            <p:cNvGrpSpPr/>
            <p:nvPr/>
          </p:nvGrpSpPr>
          <p:grpSpPr>
            <a:xfrm rot="11976916">
              <a:off x="707365" y="4359426"/>
              <a:ext cx="4019957" cy="3119400"/>
              <a:chOff x="2438400" y="1005871"/>
              <a:chExt cx="6414912" cy="4977833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C8B77E2-921F-7942-AB12-9C7A7316F120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3F4663D-D2FD-584B-B736-E89AFE0A5042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52E7DA8-2363-1349-98B7-474D48E047B9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77F3B8C-8AF9-4942-8DDB-112347D152A0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BCF96E2-0144-9744-87EF-35F60ED718DD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2591CF2-4383-194E-980D-C1E467C1B6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AADD5C6-1A49-CB4F-BCFA-57F0E2B5A4CB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09F32C9-51C9-2843-A0AB-3A4F05FA79A0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3A30257-660A-5642-9450-238B3663E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1BD754-2555-D141-9E6A-3B10A1914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4466BF3-DFB2-8B41-9E73-949EEF0B4148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DD17C33-811E-594D-A26B-72A3857CD97C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025059-0D0C-0B48-9F61-9D886CD6C7E5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D461B48-7BAC-7A44-B0D3-A102950CD39A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A61D927-56D1-4F42-B299-22E83C5EE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09A6842-F5FB-794B-86CE-742153380DCC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FB60D6-2283-E44D-9703-E98E14343D4F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169D9B-A737-FE45-87D4-972A93BFB5C5}"/>
                </a:ext>
              </a:extLst>
            </p:cNvPr>
            <p:cNvSpPr/>
            <p:nvPr/>
          </p:nvSpPr>
          <p:spPr>
            <a:xfrm rot="11976916">
              <a:off x="1995373" y="7229135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1F01C14-3963-624A-873B-4BD1D22A50DD}"/>
                </a:ext>
              </a:extLst>
            </p:cNvPr>
            <p:cNvSpPr/>
            <p:nvPr/>
          </p:nvSpPr>
          <p:spPr>
            <a:xfrm rot="11976916">
              <a:off x="2160308" y="6080614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B1F76B-CB17-6743-940E-05481311F1B1}"/>
                </a:ext>
              </a:extLst>
            </p:cNvPr>
            <p:cNvSpPr/>
            <p:nvPr/>
          </p:nvSpPr>
          <p:spPr>
            <a:xfrm rot="11976916">
              <a:off x="611419" y="584014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D2741BD-8847-F34D-843B-63F34ABEAAEE}"/>
                </a:ext>
              </a:extLst>
            </p:cNvPr>
            <p:cNvSpPr/>
            <p:nvPr/>
          </p:nvSpPr>
          <p:spPr>
            <a:xfrm rot="11976916">
              <a:off x="1776603" y="460107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455B9E8-B8D7-F64F-B0C2-C110703FED4E}"/>
                </a:ext>
              </a:extLst>
            </p:cNvPr>
            <p:cNvSpPr/>
            <p:nvPr/>
          </p:nvSpPr>
          <p:spPr>
            <a:xfrm rot="11976916">
              <a:off x="3118274" y="517289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1BA1153-0208-624A-ADB5-EB4548CF28AA}"/>
                </a:ext>
              </a:extLst>
            </p:cNvPr>
            <p:cNvSpPr/>
            <p:nvPr/>
          </p:nvSpPr>
          <p:spPr>
            <a:xfrm rot="11976916">
              <a:off x="3658581" y="5951836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86DC4D-14CB-DA41-A459-AD2E04C6EB67}"/>
                </a:ext>
              </a:extLst>
            </p:cNvPr>
            <p:cNvSpPr/>
            <p:nvPr/>
          </p:nvSpPr>
          <p:spPr>
            <a:xfrm rot="11976916">
              <a:off x="4924261" y="50333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564CDF9-4CD0-BE45-9581-DF795387183A}"/>
                </a:ext>
              </a:extLst>
            </p:cNvPr>
            <p:cNvSpPr/>
            <p:nvPr/>
          </p:nvSpPr>
          <p:spPr>
            <a:xfrm rot="11976916">
              <a:off x="4558229" y="62944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FB723F-B028-1245-85E5-D93A136C9B74}"/>
                </a:ext>
              </a:extLst>
            </p:cNvPr>
            <p:cNvSpPr/>
            <p:nvPr/>
          </p:nvSpPr>
          <p:spPr>
            <a:xfrm rot="11976916">
              <a:off x="2971179" y="682695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421111-B72E-8942-B32E-8F036CCCCE8D}"/>
              </a:ext>
            </a:extLst>
          </p:cNvPr>
          <p:cNvGrpSpPr/>
          <p:nvPr/>
        </p:nvGrpSpPr>
        <p:grpSpPr>
          <a:xfrm rot="5400000" flipH="1">
            <a:off x="9423440" y="-1548281"/>
            <a:ext cx="3769249" cy="4752822"/>
            <a:chOff x="4468428" y="2375253"/>
            <a:chExt cx="3769249" cy="4752822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2E8174-030B-FB48-A1E5-7D16994658CE}"/>
                </a:ext>
              </a:extLst>
            </p:cNvPr>
            <p:cNvGrpSpPr/>
            <p:nvPr/>
          </p:nvGrpSpPr>
          <p:grpSpPr>
            <a:xfrm rot="16182689">
              <a:off x="3958430" y="2907620"/>
              <a:ext cx="4752822" cy="3688088"/>
              <a:chOff x="2438400" y="1005871"/>
              <a:chExt cx="6414912" cy="4977833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811BAF1-1DC3-E94E-97EA-C46081B2CF18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B13B3BA-B9C1-2943-9914-D341ACAEC9A8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1CFB1BB-08AC-4545-8E91-F2F9257A94AE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2CBDB3D-8A46-0945-8542-44ECF6B5959C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ACD4DF2-485C-9F40-BA35-E9668534679E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6F2FC23-9389-9843-814E-6EBC728CF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B8C3C39-505F-E847-BB7A-963F32E02035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B91E84F-2A37-6949-8EB0-58CDFC842D8A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354D7D1-4B40-1648-A262-988CFE065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D00A20-B568-A641-A394-CA8687AFE1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41898C5-F9C9-144B-9BE6-E19E16AFE3C3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7956776-A998-3A47-81C2-C64D7337C3C3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E66AFB7-817B-9A4B-9620-9E30D18952BE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3C05D2-2D50-1D4F-8055-0D749F84F47E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2157245-9348-7A4D-B7BD-E23F2A2A6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6244BEB-6DDF-C044-B705-2D2A43173627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58084D9-A716-3B41-BE4B-97FC088B98E4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1DDE70C-F9A2-CE4F-926B-DAC78A3FFF60}"/>
                </a:ext>
              </a:extLst>
            </p:cNvPr>
            <p:cNvSpPr/>
            <p:nvPr/>
          </p:nvSpPr>
          <p:spPr>
            <a:xfrm rot="16182689">
              <a:off x="4468428" y="4497316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E3CB45-6D37-5640-B892-28A08D42BA80}"/>
                </a:ext>
              </a:extLst>
            </p:cNvPr>
            <p:cNvSpPr/>
            <p:nvPr/>
          </p:nvSpPr>
          <p:spPr>
            <a:xfrm rot="16182689">
              <a:off x="5811606" y="4218383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8CD74B-E1C4-BC42-8BFA-FF7CCE3B83A8}"/>
                </a:ext>
              </a:extLst>
            </p:cNvPr>
            <p:cNvSpPr/>
            <p:nvPr/>
          </p:nvSpPr>
          <p:spPr>
            <a:xfrm rot="16182689">
              <a:off x="5455490" y="2399722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0C17045-FB88-044F-A371-C5928E08BE13}"/>
                </a:ext>
              </a:extLst>
            </p:cNvPr>
            <p:cNvSpPr/>
            <p:nvPr/>
          </p:nvSpPr>
          <p:spPr>
            <a:xfrm rot="16182689">
              <a:off x="7301945" y="3196301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76F6B06-602B-C64E-B91B-7105A0CD87C2}"/>
                </a:ext>
              </a:extLst>
            </p:cNvPr>
            <p:cNvSpPr/>
            <p:nvPr/>
          </p:nvSpPr>
          <p:spPr>
            <a:xfrm rot="16182689">
              <a:off x="7206292" y="4917973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9A5A48-C3C1-CD4E-8E34-DC3622369866}"/>
                </a:ext>
              </a:extLst>
            </p:cNvPr>
            <p:cNvSpPr/>
            <p:nvPr/>
          </p:nvSpPr>
          <p:spPr>
            <a:xfrm rot="16182689">
              <a:off x="6557831" y="5832154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AFA0B5-2898-B145-923A-57A45C148BA2}"/>
                </a:ext>
              </a:extLst>
            </p:cNvPr>
            <p:cNvSpPr/>
            <p:nvPr/>
          </p:nvSpPr>
          <p:spPr>
            <a:xfrm rot="16182689">
              <a:off x="8088284" y="6869512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1564E2-B039-E64E-8F14-0DCCDD5905F2}"/>
                </a:ext>
              </a:extLst>
            </p:cNvPr>
            <p:cNvSpPr/>
            <p:nvPr/>
          </p:nvSpPr>
          <p:spPr>
            <a:xfrm rot="16182689">
              <a:off x="6539013" y="6970201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7F93CD-059D-164A-90DB-F111EEAE72DE}"/>
                </a:ext>
              </a:extLst>
            </p:cNvPr>
            <p:cNvSpPr/>
            <p:nvPr/>
          </p:nvSpPr>
          <p:spPr>
            <a:xfrm rot="16182689">
              <a:off x="5308289" y="5420224"/>
              <a:ext cx="149393" cy="149393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E72AF094-86EF-3446-A42B-E29887F7EBF3}"/>
              </a:ext>
            </a:extLst>
          </p:cNvPr>
          <p:cNvSpPr txBox="1"/>
          <p:nvPr/>
        </p:nvSpPr>
        <p:spPr>
          <a:xfrm>
            <a:off x="1457213" y="575545"/>
            <a:ext cx="9277575" cy="350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</a:rPr>
              <a:t>Techdocs Architecture</a:t>
            </a: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4" name="Google Shape;93;p16">
            <a:extLst>
              <a:ext uri="{FF2B5EF4-FFF2-40B4-BE49-F238E27FC236}">
                <a16:creationId xmlns:a16="http://schemas.microsoft.com/office/drawing/2014/main" id="{64DFB046-8D8B-5DE2-E5CD-01954DF8FA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9900" y="1311000"/>
            <a:ext cx="5758745" cy="42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D39D8228-FABF-A01F-7B13-E7E18467C6B9}"/>
              </a:ext>
            </a:extLst>
          </p:cNvPr>
          <p:cNvSpPr/>
          <p:nvPr/>
        </p:nvSpPr>
        <p:spPr>
          <a:xfrm>
            <a:off x="8497675" y="2127550"/>
            <a:ext cx="1146000" cy="30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ML Stack</a:t>
            </a:r>
            <a:endParaRPr sz="1000"/>
          </a:p>
        </p:txBody>
      </p:sp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73081DFF-8E27-90FB-F9B0-C51E31141046}"/>
              </a:ext>
            </a:extLst>
          </p:cNvPr>
          <p:cNvSpPr/>
          <p:nvPr/>
        </p:nvSpPr>
        <p:spPr>
          <a:xfrm>
            <a:off x="8497675" y="2430550"/>
            <a:ext cx="1146000" cy="64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GingerIt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ScikitLearn</a:t>
            </a:r>
            <a:endParaRPr sz="1000"/>
          </a:p>
        </p:txBody>
      </p:sp>
      <p:sp>
        <p:nvSpPr>
          <p:cNvPr id="9" name="Google Shape;102;p16">
            <a:extLst>
              <a:ext uri="{FF2B5EF4-FFF2-40B4-BE49-F238E27FC236}">
                <a16:creationId xmlns:a16="http://schemas.microsoft.com/office/drawing/2014/main" id="{77FA966D-8BAD-C114-C5B6-512479CB9462}"/>
              </a:ext>
            </a:extLst>
          </p:cNvPr>
          <p:cNvSpPr txBox="1"/>
          <p:nvPr/>
        </p:nvSpPr>
        <p:spPr>
          <a:xfrm>
            <a:off x="8497675" y="1588150"/>
            <a:ext cx="108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Upcoming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3;p16">
            <a:extLst>
              <a:ext uri="{FF2B5EF4-FFF2-40B4-BE49-F238E27FC236}">
                <a16:creationId xmlns:a16="http://schemas.microsoft.com/office/drawing/2014/main" id="{457AB975-07A7-1F34-0248-FD7FD731A8CB}"/>
              </a:ext>
            </a:extLst>
          </p:cNvPr>
          <p:cNvSpPr txBox="1"/>
          <p:nvPr/>
        </p:nvSpPr>
        <p:spPr>
          <a:xfrm>
            <a:off x="8415800" y="3932235"/>
            <a:ext cx="1596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Legend</a:t>
            </a:r>
            <a:endParaRPr sz="11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---</a:t>
            </a:r>
            <a:r>
              <a:rPr lang="en" sz="11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" sz="1000" dirty="0">
                <a:latin typeface="Montserrat Light"/>
                <a:ea typeface="Montserrat Light"/>
                <a:cs typeface="Montserrat Light"/>
                <a:sym typeface="Montserrat Light"/>
              </a:rPr>
              <a:t>Unused features</a:t>
            </a:r>
            <a:endParaRPr sz="10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Montserrat Light"/>
                <a:ea typeface="Montserrat Light"/>
                <a:cs typeface="Montserrat Light"/>
                <a:sym typeface="Montserrat Light"/>
              </a:rPr>
              <a:t>— </a:t>
            </a:r>
            <a:r>
              <a:rPr lang="en" sz="1000" dirty="0">
                <a:latin typeface="Montserrat Light"/>
                <a:ea typeface="Montserrat Light"/>
                <a:cs typeface="Montserrat Light"/>
                <a:sym typeface="Montserrat Light"/>
              </a:rPr>
              <a:t>Upcoming features</a:t>
            </a:r>
            <a:endParaRPr sz="10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E9CBAE-1A5A-1B38-D296-5E6DA670AE69}"/>
              </a:ext>
            </a:extLst>
          </p:cNvPr>
          <p:cNvGrpSpPr/>
          <p:nvPr/>
        </p:nvGrpSpPr>
        <p:grpSpPr>
          <a:xfrm rot="9405059">
            <a:off x="-389004" y="5360026"/>
            <a:ext cx="4770468" cy="3697035"/>
            <a:chOff x="611419" y="4359426"/>
            <a:chExt cx="4439199" cy="311940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326F21D-674B-92C2-C886-389DFD9934B1}"/>
                </a:ext>
              </a:extLst>
            </p:cNvPr>
            <p:cNvGrpSpPr/>
            <p:nvPr/>
          </p:nvGrpSpPr>
          <p:grpSpPr>
            <a:xfrm rot="11976916">
              <a:off x="707365" y="4359426"/>
              <a:ext cx="4019957" cy="3119400"/>
              <a:chOff x="2438400" y="1005871"/>
              <a:chExt cx="6414912" cy="4977833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A4ADAC-D2D6-A5A5-A9DD-B3D00083BD3E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581E572-EFB3-BB20-239B-5E4E62B93746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6418339-C1C5-2A76-081E-55AF38691437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AB3E03D-7CF1-4D67-E7BF-8F442B55D6F7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B615F38-70D7-3ECB-5241-C3BD61A62D92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9C67D43-22CF-0AC3-EFD4-493210097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ED34764-F470-2584-B0CC-401F6B759BC0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474A901-2F12-9A4D-DABC-6F27CE1B8E00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9EC2BDB-8064-FEA8-3D8F-9B3E0C4E8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48D12C6-4B07-33FC-DC05-C3136DEB3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536F9E7-A4B7-807A-879D-7F7D208C281F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E8B0F7E-6135-BC35-3E04-040693D8BD5D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070F6A-22D0-6823-E588-391C1EB85CD3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EF6AB24-82F5-C3BF-3BEA-4569E947AD55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871E7C8-A485-A176-9EAC-F17D89901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9B7E2C-79F4-1BD4-CA43-9284F0F6395A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3CF628E-066A-B0CA-731C-B496FFE63C11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8C40865-FF71-C564-36CE-3977B649718F}"/>
                </a:ext>
              </a:extLst>
            </p:cNvPr>
            <p:cNvSpPr/>
            <p:nvPr/>
          </p:nvSpPr>
          <p:spPr>
            <a:xfrm rot="11976916">
              <a:off x="1995373" y="7229135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7331E24-2339-7910-4C16-66C82A7D9D7C}"/>
                </a:ext>
              </a:extLst>
            </p:cNvPr>
            <p:cNvSpPr/>
            <p:nvPr/>
          </p:nvSpPr>
          <p:spPr>
            <a:xfrm rot="11976916">
              <a:off x="2160308" y="6080614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7FC48D5-697B-9C08-DD00-A7BA8CFCA163}"/>
                </a:ext>
              </a:extLst>
            </p:cNvPr>
            <p:cNvSpPr/>
            <p:nvPr/>
          </p:nvSpPr>
          <p:spPr>
            <a:xfrm rot="11976916">
              <a:off x="611419" y="584014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93F9A60-87DE-62B8-29FE-91558C5A459B}"/>
                </a:ext>
              </a:extLst>
            </p:cNvPr>
            <p:cNvSpPr/>
            <p:nvPr/>
          </p:nvSpPr>
          <p:spPr>
            <a:xfrm rot="11976916">
              <a:off x="1776603" y="460107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79DD338-9790-E317-2409-C6EC5BA6F525}"/>
                </a:ext>
              </a:extLst>
            </p:cNvPr>
            <p:cNvSpPr/>
            <p:nvPr/>
          </p:nvSpPr>
          <p:spPr>
            <a:xfrm rot="11976916">
              <a:off x="3118274" y="517289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0B78E0D-C595-4115-2855-6B968ED32691}"/>
                </a:ext>
              </a:extLst>
            </p:cNvPr>
            <p:cNvSpPr/>
            <p:nvPr/>
          </p:nvSpPr>
          <p:spPr>
            <a:xfrm rot="11976916">
              <a:off x="3658581" y="5951836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0B3F9A-19E9-6925-F1C7-ED2FC835D1AE}"/>
                </a:ext>
              </a:extLst>
            </p:cNvPr>
            <p:cNvSpPr/>
            <p:nvPr/>
          </p:nvSpPr>
          <p:spPr>
            <a:xfrm rot="11976916">
              <a:off x="4924261" y="50333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600597-2920-BFB5-6595-40B545F7E6B4}"/>
                </a:ext>
              </a:extLst>
            </p:cNvPr>
            <p:cNvSpPr/>
            <p:nvPr/>
          </p:nvSpPr>
          <p:spPr>
            <a:xfrm rot="11976916">
              <a:off x="4558229" y="62944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E68D95-81D1-8574-1E7C-87A56EAC6A98}"/>
                </a:ext>
              </a:extLst>
            </p:cNvPr>
            <p:cNvSpPr/>
            <p:nvPr/>
          </p:nvSpPr>
          <p:spPr>
            <a:xfrm rot="11976916">
              <a:off x="2971179" y="682695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9F4CDB-AEC6-DC4E-E85B-EA3313B28E07}"/>
              </a:ext>
            </a:extLst>
          </p:cNvPr>
          <p:cNvGrpSpPr/>
          <p:nvPr/>
        </p:nvGrpSpPr>
        <p:grpSpPr>
          <a:xfrm rot="13164216">
            <a:off x="-2249209" y="-1397965"/>
            <a:ext cx="4770468" cy="3697035"/>
            <a:chOff x="611419" y="4359426"/>
            <a:chExt cx="4439199" cy="311940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445C6E2-4260-9AA5-E60F-731C35813329}"/>
                </a:ext>
              </a:extLst>
            </p:cNvPr>
            <p:cNvGrpSpPr/>
            <p:nvPr/>
          </p:nvGrpSpPr>
          <p:grpSpPr>
            <a:xfrm rot="11976916">
              <a:off x="707365" y="4359426"/>
              <a:ext cx="4019957" cy="3119400"/>
              <a:chOff x="2438400" y="1005871"/>
              <a:chExt cx="6414912" cy="4977833"/>
            </a:xfrm>
            <a:grpFill/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5F17B649-642F-0532-2450-DECA0AC710F9}"/>
                  </a:ext>
                </a:extLst>
              </p:cNvPr>
              <p:cNvCxnSpPr/>
              <p:nvPr/>
            </p:nvCxnSpPr>
            <p:spPr>
              <a:xfrm flipV="1">
                <a:off x="2614864" y="3850104"/>
                <a:ext cx="1411705" cy="21336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BF5E505-4A41-CAAF-5587-AC6345FFA5D4}"/>
                  </a:ext>
                </a:extLst>
              </p:cNvPr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49C40F2-BB2C-54E8-CE3F-869ABA565452}"/>
                  </a:ext>
                </a:extLst>
              </p:cNvPr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916777-9DF9-231E-5BC7-992C026CF695}"/>
                  </a:ext>
                </a:extLst>
              </p:cNvPr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EBD0448-5E80-1F2C-41D0-06530B43C755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2" cy="1026694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7C95DFF-87A6-ADC6-2AA5-57B514C75A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49" cy="64916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0775576-C712-27EA-186B-F7EDABC9B232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5C939E2-9E3E-7A1F-723F-AD8D8ADAA83A}"/>
                  </a:ext>
                </a:extLst>
              </p:cNvPr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C4C2851-EEC2-A0E8-7860-D0A69824A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7"/>
                <a:ext cx="2423966" cy="20694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24BFF6D-2698-B6DF-C996-3630F2BE8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6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21BD9F8-B6FC-F572-A443-9BBDAE7EE012}"/>
                  </a:ext>
                </a:extLst>
              </p:cNvPr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142DF4E-3E13-23A1-FF0B-BC91587998E9}"/>
                  </a:ext>
                </a:extLst>
              </p:cNvPr>
              <p:cNvCxnSpPr/>
              <p:nvPr/>
            </p:nvCxnSpPr>
            <p:spPr>
              <a:xfrm flipH="1" flipV="1">
                <a:off x="6248401" y="2823412"/>
                <a:ext cx="1435769" cy="2119645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F3F0FE-AD6B-B377-43C0-573CC81709F6}"/>
                  </a:ext>
                </a:extLst>
              </p:cNvPr>
              <p:cNvCxnSpPr/>
              <p:nvPr/>
            </p:nvCxnSpPr>
            <p:spPr>
              <a:xfrm flipV="1">
                <a:off x="6302617" y="2374233"/>
                <a:ext cx="2550695" cy="44918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53DE207-B402-4C22-AD7D-FA2269C4428B}"/>
                  </a:ext>
                </a:extLst>
              </p:cNvPr>
              <p:cNvCxnSpPr/>
              <p:nvPr/>
            </p:nvCxnSpPr>
            <p:spPr>
              <a:xfrm flipV="1">
                <a:off x="4660231" y="1005871"/>
                <a:ext cx="1238496" cy="112458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0542B21-EC55-2175-21D9-18EF5E17D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3" y="1005871"/>
                <a:ext cx="399120" cy="185861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DC71CA7-E2A0-1628-221E-1DF8A1E43FE3}"/>
                  </a:ext>
                </a:extLst>
              </p:cNvPr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B757E1B-BD45-A6B5-E27D-2E9DC16475D6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CFA2D8E-642E-DED3-0BD7-AEA4575D30C1}"/>
                </a:ext>
              </a:extLst>
            </p:cNvPr>
            <p:cNvSpPr/>
            <p:nvPr/>
          </p:nvSpPr>
          <p:spPr>
            <a:xfrm rot="11976916">
              <a:off x="1995373" y="7229135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0754F54-CCCB-205B-3830-B2D87717AE0C}"/>
                </a:ext>
              </a:extLst>
            </p:cNvPr>
            <p:cNvSpPr/>
            <p:nvPr/>
          </p:nvSpPr>
          <p:spPr>
            <a:xfrm rot="11976916">
              <a:off x="2160308" y="6080614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6BCBCA-204F-1FAA-AC73-0EFA6797845D}"/>
                </a:ext>
              </a:extLst>
            </p:cNvPr>
            <p:cNvSpPr/>
            <p:nvPr/>
          </p:nvSpPr>
          <p:spPr>
            <a:xfrm rot="11976916">
              <a:off x="611419" y="584014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49EDECF-69F9-7777-0B1A-E2C19408E60A}"/>
                </a:ext>
              </a:extLst>
            </p:cNvPr>
            <p:cNvSpPr/>
            <p:nvPr/>
          </p:nvSpPr>
          <p:spPr>
            <a:xfrm rot="11976916">
              <a:off x="1776603" y="460107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E961E4A-4447-26EF-4DFF-DF9AC056F2D1}"/>
                </a:ext>
              </a:extLst>
            </p:cNvPr>
            <p:cNvSpPr/>
            <p:nvPr/>
          </p:nvSpPr>
          <p:spPr>
            <a:xfrm rot="11976916">
              <a:off x="3118274" y="5172891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E168CEC-A71E-B56C-4193-3FB289FFBB40}"/>
                </a:ext>
              </a:extLst>
            </p:cNvPr>
            <p:cNvSpPr/>
            <p:nvPr/>
          </p:nvSpPr>
          <p:spPr>
            <a:xfrm rot="11976916">
              <a:off x="3658581" y="5951836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63D9A7-64EB-8F7F-F8C9-F83EE67BFA70}"/>
                </a:ext>
              </a:extLst>
            </p:cNvPr>
            <p:cNvSpPr/>
            <p:nvPr/>
          </p:nvSpPr>
          <p:spPr>
            <a:xfrm rot="11976916">
              <a:off x="4924261" y="50333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2BAC5CA-269A-F6D0-DD1B-4FE7E2E80730}"/>
                </a:ext>
              </a:extLst>
            </p:cNvPr>
            <p:cNvSpPr/>
            <p:nvPr/>
          </p:nvSpPr>
          <p:spPr>
            <a:xfrm rot="11976916">
              <a:off x="4558229" y="6294499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E2C45D-6DCB-B7C1-E027-9185D518408D}"/>
                </a:ext>
              </a:extLst>
            </p:cNvPr>
            <p:cNvSpPr/>
            <p:nvPr/>
          </p:nvSpPr>
          <p:spPr>
            <a:xfrm rot="11976916">
              <a:off x="2971179" y="6826958"/>
              <a:ext cx="126357" cy="126357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057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EA7DA60-6CE1-2746-A1BC-4E769312DE78}"/>
              </a:ext>
            </a:extLst>
          </p:cNvPr>
          <p:cNvSpPr/>
          <p:nvPr/>
        </p:nvSpPr>
        <p:spPr>
          <a:xfrm>
            <a:off x="0" y="1879955"/>
            <a:ext cx="12192000" cy="4028723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chemeClr val="accent1">
                  <a:lumMod val="7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18A041D-A081-8D49-8067-5D16BE25C8D1}"/>
              </a:ext>
            </a:extLst>
          </p:cNvPr>
          <p:cNvSpPr/>
          <p:nvPr/>
        </p:nvSpPr>
        <p:spPr>
          <a:xfrm flipV="1">
            <a:off x="0" y="5948651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B30A85B-77F5-4F46-A08A-1F9B7D0D801C}"/>
              </a:ext>
            </a:extLst>
          </p:cNvPr>
          <p:cNvGrpSpPr/>
          <p:nvPr/>
        </p:nvGrpSpPr>
        <p:grpSpPr>
          <a:xfrm rot="10800000">
            <a:off x="915627" y="669173"/>
            <a:ext cx="176215" cy="1107852"/>
            <a:chOff x="9483237" y="1321506"/>
            <a:chExt cx="273513" cy="171957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BCA08BA-B9DF-EA46-A8C8-B40068F641B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390C15-0F69-F645-BB5F-B0D11CBA9F53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2AC37E-8C3F-B24D-9988-D837D5E55FCB}"/>
              </a:ext>
            </a:extLst>
          </p:cNvPr>
          <p:cNvGrpSpPr/>
          <p:nvPr/>
        </p:nvGrpSpPr>
        <p:grpSpPr>
          <a:xfrm rot="10800000">
            <a:off x="414153" y="6298554"/>
            <a:ext cx="176215" cy="1107852"/>
            <a:chOff x="9483237" y="1321506"/>
            <a:chExt cx="273513" cy="171957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3B57B6A-EFBB-DE4D-84D9-E2B44053FC9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CA548AF-A10A-BD4E-8498-B563FA3688E6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1FC4EF-66FC-9749-B878-B3B070E2B404}"/>
              </a:ext>
            </a:extLst>
          </p:cNvPr>
          <p:cNvGrpSpPr/>
          <p:nvPr/>
        </p:nvGrpSpPr>
        <p:grpSpPr>
          <a:xfrm rot="10800000">
            <a:off x="4960605" y="131831"/>
            <a:ext cx="176215" cy="1107852"/>
            <a:chOff x="9483237" y="1321506"/>
            <a:chExt cx="273513" cy="171957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5D784CF-0023-1646-A379-6C219F46C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D491ED-D405-1947-8B31-FD03AF7C0F0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4364B88-8BE2-BF4C-8FEA-C4D4AC3827F3}"/>
              </a:ext>
            </a:extLst>
          </p:cNvPr>
          <p:cNvGrpSpPr/>
          <p:nvPr/>
        </p:nvGrpSpPr>
        <p:grpSpPr>
          <a:xfrm rot="10800000">
            <a:off x="362457" y="291991"/>
            <a:ext cx="139766" cy="878702"/>
            <a:chOff x="9483237" y="1321506"/>
            <a:chExt cx="273513" cy="171957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678DD6-E207-E643-9EC8-A8D3B9E2922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9A609A7-7C83-5A45-8E0B-8D654F665D9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6EEC730-041C-7844-93E5-26014EC4A9BC}"/>
              </a:ext>
            </a:extLst>
          </p:cNvPr>
          <p:cNvSpPr txBox="1"/>
          <p:nvPr/>
        </p:nvSpPr>
        <p:spPr>
          <a:xfrm>
            <a:off x="2222284" y="737508"/>
            <a:ext cx="7747431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 Stack</a:t>
            </a:r>
            <a:endParaRPr kumimoji="0" lang="en-US" sz="2400" b="1" i="0" u="none" strike="noStrike" kern="1200" cap="none" spc="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71D7A1-7ED2-C04D-B717-92791065DBC1}"/>
              </a:ext>
            </a:extLst>
          </p:cNvPr>
          <p:cNvSpPr/>
          <p:nvPr/>
        </p:nvSpPr>
        <p:spPr>
          <a:xfrm flipV="1">
            <a:off x="0" y="1737506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Inhaltsplatzhalter 4">
            <a:extLst>
              <a:ext uri="{FF2B5EF4-FFF2-40B4-BE49-F238E27FC236}">
                <a16:creationId xmlns:a16="http://schemas.microsoft.com/office/drawing/2014/main" id="{EAF7D3C5-0E81-244F-9811-4900F329DB81}"/>
              </a:ext>
            </a:extLst>
          </p:cNvPr>
          <p:cNvSpPr txBox="1">
            <a:spLocks/>
          </p:cNvSpPr>
          <p:nvPr/>
        </p:nvSpPr>
        <p:spPr>
          <a:xfrm>
            <a:off x="1559057" y="2603705"/>
            <a:ext cx="997774" cy="1534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A83711-47FD-8B45-BB24-3FE8BEE1928E}"/>
              </a:ext>
            </a:extLst>
          </p:cNvPr>
          <p:cNvGrpSpPr/>
          <p:nvPr/>
        </p:nvGrpSpPr>
        <p:grpSpPr>
          <a:xfrm rot="10800000">
            <a:off x="10043058" y="-3923"/>
            <a:ext cx="176215" cy="1107852"/>
            <a:chOff x="9483237" y="1321506"/>
            <a:chExt cx="273513" cy="171957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1347826-CD88-2D42-98A1-4828649F91F6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4998C12-DD4B-7D4A-8B01-31DD26971B2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8449591-CD0B-384B-8E8E-89BCB75DDC69}"/>
              </a:ext>
            </a:extLst>
          </p:cNvPr>
          <p:cNvGrpSpPr/>
          <p:nvPr/>
        </p:nvGrpSpPr>
        <p:grpSpPr>
          <a:xfrm rot="10800000">
            <a:off x="11637582" y="5160671"/>
            <a:ext cx="176215" cy="1107852"/>
            <a:chOff x="9483237" y="1321506"/>
            <a:chExt cx="273513" cy="171957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F3559F1-FFC2-B449-80B0-4FEFF2A1EA5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196A39-51C5-C34F-9255-3F10DEB48B3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CA691E-13E5-A148-9E7F-B583A7B5EC04}"/>
              </a:ext>
            </a:extLst>
          </p:cNvPr>
          <p:cNvGrpSpPr/>
          <p:nvPr/>
        </p:nvGrpSpPr>
        <p:grpSpPr>
          <a:xfrm rot="10800000">
            <a:off x="11265876" y="5754840"/>
            <a:ext cx="139766" cy="878702"/>
            <a:chOff x="9483237" y="1321506"/>
            <a:chExt cx="273513" cy="171957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CDF7134-45C8-E44D-90EA-FA74ACE249B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FB7E67F-94E6-9249-9F86-94F4EB8F7BB8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837E0E-A5B2-8645-86D4-8DC6C2BF5C9B}"/>
              </a:ext>
            </a:extLst>
          </p:cNvPr>
          <p:cNvGrpSpPr/>
          <p:nvPr/>
        </p:nvGrpSpPr>
        <p:grpSpPr>
          <a:xfrm rot="10800000">
            <a:off x="10415261" y="705420"/>
            <a:ext cx="139766" cy="878702"/>
            <a:chOff x="9483237" y="1321506"/>
            <a:chExt cx="273513" cy="171957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34058A1-11ED-024D-8E60-4A8CC6D4D9B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FD6984-796A-234D-B17E-C6BAA2B72D4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EB639B4-41D7-A042-9575-1A4BDFC81D76}"/>
              </a:ext>
            </a:extLst>
          </p:cNvPr>
          <p:cNvGrpSpPr/>
          <p:nvPr/>
        </p:nvGrpSpPr>
        <p:grpSpPr>
          <a:xfrm rot="10800000">
            <a:off x="520485" y="1440601"/>
            <a:ext cx="139766" cy="878702"/>
            <a:chOff x="9483237" y="1321506"/>
            <a:chExt cx="273513" cy="171957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4C6DCAB-8456-1C41-94A2-7D425D2D546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186F81-C6CA-0549-94E7-C83E154D9F1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A30C94-A791-1390-8348-FD7E5A717783}"/>
              </a:ext>
            </a:extLst>
          </p:cNvPr>
          <p:cNvSpPr/>
          <p:nvPr/>
        </p:nvSpPr>
        <p:spPr>
          <a:xfrm>
            <a:off x="2032000" y="1888794"/>
            <a:ext cx="7157761" cy="403302"/>
          </a:xfrm>
          <a:custGeom>
            <a:avLst/>
            <a:gdLst>
              <a:gd name="connsiteX0" fmla="*/ 0 w 7157761"/>
              <a:gd name="connsiteY0" fmla="*/ 0 h 403302"/>
              <a:gd name="connsiteX1" fmla="*/ 7157761 w 7157761"/>
              <a:gd name="connsiteY1" fmla="*/ 0 h 403302"/>
              <a:gd name="connsiteX2" fmla="*/ 7157761 w 7157761"/>
              <a:gd name="connsiteY2" fmla="*/ 403302 h 403302"/>
              <a:gd name="connsiteX3" fmla="*/ 0 w 7157761"/>
              <a:gd name="connsiteY3" fmla="*/ 403302 h 403302"/>
              <a:gd name="connsiteX4" fmla="*/ 0 w 7157761"/>
              <a:gd name="connsiteY4" fmla="*/ 0 h 40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761" h="403302">
                <a:moveTo>
                  <a:pt x="0" y="0"/>
                </a:moveTo>
                <a:lnTo>
                  <a:pt x="7157761" y="0"/>
                </a:lnTo>
                <a:lnTo>
                  <a:pt x="7157761" y="403302"/>
                </a:lnTo>
                <a:lnTo>
                  <a:pt x="0" y="403302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800" kern="1200" dirty="0"/>
              <a:t>Techdocs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12E826-771E-F6D5-E347-7B220DD839E2}"/>
              </a:ext>
            </a:extLst>
          </p:cNvPr>
          <p:cNvSpPr/>
          <p:nvPr/>
        </p:nvSpPr>
        <p:spPr>
          <a:xfrm>
            <a:off x="2090841" y="2317490"/>
            <a:ext cx="2383590" cy="2729056"/>
          </a:xfrm>
          <a:custGeom>
            <a:avLst/>
            <a:gdLst>
              <a:gd name="connsiteX0" fmla="*/ 0 w 2383590"/>
              <a:gd name="connsiteY0" fmla="*/ 0 h 2729056"/>
              <a:gd name="connsiteX1" fmla="*/ 2383590 w 2383590"/>
              <a:gd name="connsiteY1" fmla="*/ 0 h 2729056"/>
              <a:gd name="connsiteX2" fmla="*/ 2383590 w 2383590"/>
              <a:gd name="connsiteY2" fmla="*/ 2729056 h 2729056"/>
              <a:gd name="connsiteX3" fmla="*/ 0 w 2383590"/>
              <a:gd name="connsiteY3" fmla="*/ 2729056 h 2729056"/>
              <a:gd name="connsiteX4" fmla="*/ 0 w 2383590"/>
              <a:gd name="connsiteY4" fmla="*/ 0 h 272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90" h="2729056">
                <a:moveTo>
                  <a:pt x="0" y="0"/>
                </a:moveTo>
                <a:lnTo>
                  <a:pt x="2383590" y="0"/>
                </a:lnTo>
                <a:lnTo>
                  <a:pt x="2383590" y="2729056"/>
                </a:lnTo>
                <a:lnTo>
                  <a:pt x="0" y="272905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b="1" kern="1200" dirty="0">
                <a:latin typeface="Montserrat"/>
                <a:ea typeface="Montserrat"/>
                <a:cs typeface="Montserrat"/>
                <a:sym typeface="Montserrat"/>
              </a:rPr>
              <a:t>Front End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JavaScript - Actions and events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HTML - Static web pages and structure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Bootstrap - Style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JQuery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- Querying the Database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Ajax - Sending/Receiving data to/from backend server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LatexJS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PrismJS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LaTex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editor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Flask - Routing static pages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Docker and UWSGI  - implementation</a:t>
            </a:r>
            <a:endParaRPr lang="en-IN" sz="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B994EF1-F4B4-1B97-CDE7-2C7E6A0C319B}"/>
              </a:ext>
            </a:extLst>
          </p:cNvPr>
          <p:cNvSpPr/>
          <p:nvPr/>
        </p:nvSpPr>
        <p:spPr>
          <a:xfrm>
            <a:off x="4469045" y="2312687"/>
            <a:ext cx="2383590" cy="2729056"/>
          </a:xfrm>
          <a:custGeom>
            <a:avLst/>
            <a:gdLst>
              <a:gd name="connsiteX0" fmla="*/ 0 w 2383590"/>
              <a:gd name="connsiteY0" fmla="*/ 0 h 2729056"/>
              <a:gd name="connsiteX1" fmla="*/ 2383590 w 2383590"/>
              <a:gd name="connsiteY1" fmla="*/ 0 h 2729056"/>
              <a:gd name="connsiteX2" fmla="*/ 2383590 w 2383590"/>
              <a:gd name="connsiteY2" fmla="*/ 2729056 h 2729056"/>
              <a:gd name="connsiteX3" fmla="*/ 0 w 2383590"/>
              <a:gd name="connsiteY3" fmla="*/ 2729056 h 2729056"/>
              <a:gd name="connsiteX4" fmla="*/ 0 w 2383590"/>
              <a:gd name="connsiteY4" fmla="*/ 0 h 272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90" h="2729056">
                <a:moveTo>
                  <a:pt x="0" y="0"/>
                </a:moveTo>
                <a:lnTo>
                  <a:pt x="2383590" y="0"/>
                </a:lnTo>
                <a:lnTo>
                  <a:pt x="2383590" y="2729056"/>
                </a:lnTo>
                <a:lnTo>
                  <a:pt x="0" y="2729056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b="1" kern="1200" dirty="0">
                <a:latin typeface="Montserrat"/>
                <a:ea typeface="Montserrat"/>
                <a:cs typeface="Montserrat"/>
                <a:sym typeface="Montserrat"/>
              </a:rPr>
              <a:t>Backend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Python - General purpose programming language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MySQL - Database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Flask - API endpoint handling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SQLAlchemy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- SQL Operations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Mailjet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- SMTP server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Docker - implementation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i="1" kern="1200" dirty="0">
                <a:latin typeface="Montserrat"/>
                <a:ea typeface="Montserrat"/>
                <a:cs typeface="Montserrat"/>
                <a:sym typeface="Montserrat"/>
              </a:rPr>
              <a:t>Upcoming Features: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i="1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GingerIt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(ML)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IN" sz="700" kern="1200" dirty="0" err="1">
                <a:latin typeface="Montserrat"/>
                <a:ea typeface="Montserrat"/>
                <a:cs typeface="Montserrat"/>
                <a:sym typeface="Montserrat"/>
              </a:rPr>
              <a:t>ScikitLearn</a:t>
            </a: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 (ML</a:t>
            </a:r>
            <a:endParaRPr lang="en-IN" sz="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AF2A55-88F4-609C-D489-43225B7D7F92}"/>
              </a:ext>
            </a:extLst>
          </p:cNvPr>
          <p:cNvSpPr/>
          <p:nvPr/>
        </p:nvSpPr>
        <p:spPr>
          <a:xfrm>
            <a:off x="6852636" y="2324749"/>
            <a:ext cx="2337124" cy="2558336"/>
          </a:xfrm>
          <a:custGeom>
            <a:avLst/>
            <a:gdLst>
              <a:gd name="connsiteX0" fmla="*/ 0 w 2383590"/>
              <a:gd name="connsiteY0" fmla="*/ 0 h 2501507"/>
              <a:gd name="connsiteX1" fmla="*/ 2383590 w 2383590"/>
              <a:gd name="connsiteY1" fmla="*/ 0 h 2501507"/>
              <a:gd name="connsiteX2" fmla="*/ 2383590 w 2383590"/>
              <a:gd name="connsiteY2" fmla="*/ 2501507 h 2501507"/>
              <a:gd name="connsiteX3" fmla="*/ 0 w 2383590"/>
              <a:gd name="connsiteY3" fmla="*/ 2501507 h 2501507"/>
              <a:gd name="connsiteX4" fmla="*/ 0 w 2383590"/>
              <a:gd name="connsiteY4" fmla="*/ 0 h 250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90" h="2501507">
                <a:moveTo>
                  <a:pt x="0" y="0"/>
                </a:moveTo>
                <a:lnTo>
                  <a:pt x="2383590" y="0"/>
                </a:lnTo>
                <a:lnTo>
                  <a:pt x="2383590" y="2501507"/>
                </a:lnTo>
                <a:lnTo>
                  <a:pt x="0" y="25015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b="1" kern="1200" dirty="0">
                <a:latin typeface="Montserrat"/>
                <a:ea typeface="Montserrat"/>
                <a:cs typeface="Montserrat"/>
                <a:sym typeface="Montserrat"/>
              </a:rPr>
              <a:t>Deployment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AWS Cloud Suite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US" sz="700" kern="1200" dirty="0">
                <a:latin typeface="Montserrat"/>
                <a:ea typeface="Montserrat"/>
                <a:cs typeface="Montserrat"/>
                <a:sym typeface="Montserrat"/>
              </a:rPr>
              <a:t>EC2 - Frontend and Backend servers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US" sz="700" kern="1200" dirty="0">
                <a:latin typeface="Montserrat"/>
                <a:ea typeface="Montserrat"/>
                <a:cs typeface="Montserrat"/>
                <a:sym typeface="Montserrat"/>
              </a:rPr>
              <a:t>Load balancer - HTTP/HTTPS listeners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RDS - Database provider </a:t>
            </a:r>
            <a:r>
              <a:rPr lang="en-IN" sz="700" kern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(at extra cost)</a:t>
            </a: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CloudWatch – Monitoring </a:t>
            </a:r>
            <a:r>
              <a:rPr lang="en-IN" sz="700" kern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(at extra cost)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Certificate Manager - OpenSSL </a:t>
            </a:r>
            <a:r>
              <a:rPr lang="en-IN" sz="700" kern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(at extra cost)</a:t>
            </a: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IN" sz="700" kern="1200" dirty="0">
                <a:latin typeface="Montserrat"/>
                <a:ea typeface="Montserrat"/>
                <a:cs typeface="Montserrat"/>
                <a:sym typeface="Montserrat"/>
              </a:rPr>
              <a:t>IAM - User access rules</a:t>
            </a: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US" sz="700" kern="1200" dirty="0">
                <a:latin typeface="Montserrat"/>
                <a:ea typeface="Montserrat"/>
                <a:cs typeface="Montserrat"/>
                <a:sym typeface="Montserrat"/>
              </a:rPr>
              <a:t>GUNICORN - Running frontend and backend </a:t>
            </a:r>
            <a:r>
              <a:rPr lang="en-US" sz="700" dirty="0"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 lang="en-US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endParaRPr lang="en-IN" sz="700" kern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lang="en-US" sz="700" kern="1200" dirty="0" err="1"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700" kern="1200" dirty="0">
                <a:latin typeface="Montserrat"/>
                <a:ea typeface="Montserrat"/>
                <a:cs typeface="Montserrat"/>
                <a:sym typeface="Montserrat"/>
              </a:rPr>
              <a:t> - Code versioning and repository</a:t>
            </a:r>
            <a:endParaRPr lang="en-IN" sz="700" kern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78BC-8546-AFED-BC21-E224CE54728F}"/>
              </a:ext>
            </a:extLst>
          </p:cNvPr>
          <p:cNvSpPr/>
          <p:nvPr/>
        </p:nvSpPr>
        <p:spPr>
          <a:xfrm>
            <a:off x="2032000" y="4910692"/>
            <a:ext cx="7157761" cy="870287"/>
          </a:xfrm>
          <a:prstGeom prst="rect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70E19-4CCB-B4F8-0DBB-5960F09BFC01}"/>
              </a:ext>
            </a:extLst>
          </p:cNvPr>
          <p:cNvSpPr txBox="1"/>
          <p:nvPr/>
        </p:nvSpPr>
        <p:spPr>
          <a:xfrm>
            <a:off x="3445949" y="4943554"/>
            <a:ext cx="442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Explorations: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800" i="1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718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-"/>
            </a:pPr>
            <a:r>
              <a:rPr lang="fr-FR" sz="8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SNS, SES  </a:t>
            </a:r>
          </a:p>
          <a:p>
            <a:pPr marL="457200" lvl="0" indent="-29718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-"/>
            </a:pPr>
            <a:r>
              <a:rPr lang="fr-FR" sz="8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S3 </a:t>
            </a:r>
          </a:p>
          <a:p>
            <a:pPr marL="457200" lvl="0" indent="-29718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-"/>
            </a:pPr>
            <a:r>
              <a:rPr lang="fr-FR" sz="8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Code Pipeline</a:t>
            </a:r>
          </a:p>
          <a:p>
            <a:pPr marL="457200" lvl="0" indent="-29718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-"/>
            </a:pPr>
            <a:r>
              <a:rPr lang="fr-FR" sz="800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endParaRPr lang="fr-FR" sz="8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67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5E-6 0.11991 L 2.5E-6 -4.07407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2.91667E-6 0.11991 L 2.91667E-6 -1.11111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45833E-6 0.11991 L -1.45833E-6 -1.85185E-6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08333E-7 0.11991 L 2.08333E-7 -4.07407E-6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41" grpId="0" animBg="1"/>
      <p:bldP spid="1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EA7DA60-6CE1-2746-A1BC-4E769312DE78}"/>
              </a:ext>
            </a:extLst>
          </p:cNvPr>
          <p:cNvSpPr/>
          <p:nvPr/>
        </p:nvSpPr>
        <p:spPr>
          <a:xfrm>
            <a:off x="0" y="1879955"/>
            <a:ext cx="12192000" cy="4028723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chemeClr val="accent1">
                  <a:lumMod val="7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3A0C5E9-139A-6143-953B-0FED8357FC7E}"/>
              </a:ext>
            </a:extLst>
          </p:cNvPr>
          <p:cNvCxnSpPr>
            <a:cxnSpLocks/>
          </p:cNvCxnSpPr>
          <p:nvPr/>
        </p:nvCxnSpPr>
        <p:spPr>
          <a:xfrm>
            <a:off x="1381735" y="3894315"/>
            <a:ext cx="323705" cy="0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471914-5B5C-FD44-A7F3-91828F78955F}"/>
              </a:ext>
            </a:extLst>
          </p:cNvPr>
          <p:cNvCxnSpPr>
            <a:cxnSpLocks/>
          </p:cNvCxnSpPr>
          <p:nvPr/>
        </p:nvCxnSpPr>
        <p:spPr>
          <a:xfrm>
            <a:off x="2419767" y="3894315"/>
            <a:ext cx="323704" cy="1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B761A05-80A6-BE41-8467-8D2B9A67EC4C}"/>
              </a:ext>
            </a:extLst>
          </p:cNvPr>
          <p:cNvCxnSpPr>
            <a:cxnSpLocks/>
          </p:cNvCxnSpPr>
          <p:nvPr/>
        </p:nvCxnSpPr>
        <p:spPr>
          <a:xfrm flipV="1">
            <a:off x="3216393" y="3894313"/>
            <a:ext cx="323706" cy="4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B4C620C-8B49-E540-961A-A03A0242BE7F}"/>
              </a:ext>
            </a:extLst>
          </p:cNvPr>
          <p:cNvCxnSpPr>
            <a:cxnSpLocks/>
          </p:cNvCxnSpPr>
          <p:nvPr/>
        </p:nvCxnSpPr>
        <p:spPr>
          <a:xfrm>
            <a:off x="4434531" y="3894313"/>
            <a:ext cx="323704" cy="1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9411F3E-5FDB-714E-9863-7082CF301A04}"/>
              </a:ext>
            </a:extLst>
          </p:cNvPr>
          <p:cNvCxnSpPr>
            <a:cxnSpLocks/>
          </p:cNvCxnSpPr>
          <p:nvPr/>
        </p:nvCxnSpPr>
        <p:spPr>
          <a:xfrm flipV="1">
            <a:off x="5822829" y="3932669"/>
            <a:ext cx="323705" cy="4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B2F7B8A-5BF5-7B4E-87FB-8BB2831DF524}"/>
              </a:ext>
            </a:extLst>
          </p:cNvPr>
          <p:cNvCxnSpPr>
            <a:cxnSpLocks/>
          </p:cNvCxnSpPr>
          <p:nvPr/>
        </p:nvCxnSpPr>
        <p:spPr>
          <a:xfrm>
            <a:off x="7010837" y="3921377"/>
            <a:ext cx="323706" cy="1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CADF426-45AA-5B46-B692-9A9126CBB1A6}"/>
              </a:ext>
            </a:extLst>
          </p:cNvPr>
          <p:cNvCxnSpPr>
            <a:cxnSpLocks/>
          </p:cNvCxnSpPr>
          <p:nvPr/>
        </p:nvCxnSpPr>
        <p:spPr>
          <a:xfrm flipV="1">
            <a:off x="8247448" y="3921377"/>
            <a:ext cx="323705" cy="4"/>
          </a:xfrm>
          <a:prstGeom prst="straightConnector1">
            <a:avLst/>
          </a:prstGeom>
          <a:solidFill>
            <a:schemeClr val="bg1"/>
          </a:solidFill>
          <a:ln w="19050" cap="rnd">
            <a:solidFill>
              <a:schemeClr val="bg1">
                <a:alpha val="44656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E3FA01ED-47B8-D046-AC18-28E2DB9F96CF}"/>
              </a:ext>
            </a:extLst>
          </p:cNvPr>
          <p:cNvSpPr/>
          <p:nvPr/>
        </p:nvSpPr>
        <p:spPr>
          <a:xfrm>
            <a:off x="8686310" y="3176093"/>
            <a:ext cx="1373743" cy="141434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</a:gradFill>
          <a:ln w="25400">
            <a:solidFill>
              <a:schemeClr val="bg1"/>
            </a:solidFill>
          </a:ln>
          <a:effectLst>
            <a:outerShdw blurRad="289817" sx="102000" sy="102000" algn="ctr" rotWithShape="0">
              <a:schemeClr val="accent2">
                <a:alpha val="6981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white"/>
                </a:solidFill>
                <a:latin typeface="Century Gothic" panose="020B0502020202020204" pitchFamily="34" charset="0"/>
              </a:rPr>
              <a:t>DOCUMENT Ready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18A041D-A081-8D49-8067-5D16BE25C8D1}"/>
              </a:ext>
            </a:extLst>
          </p:cNvPr>
          <p:cNvSpPr/>
          <p:nvPr/>
        </p:nvSpPr>
        <p:spPr>
          <a:xfrm flipV="1">
            <a:off x="0" y="5948651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B30A85B-77F5-4F46-A08A-1F9B7D0D801C}"/>
              </a:ext>
            </a:extLst>
          </p:cNvPr>
          <p:cNvGrpSpPr/>
          <p:nvPr/>
        </p:nvGrpSpPr>
        <p:grpSpPr>
          <a:xfrm rot="10800000">
            <a:off x="915627" y="669173"/>
            <a:ext cx="176215" cy="1107852"/>
            <a:chOff x="9483237" y="1321506"/>
            <a:chExt cx="273513" cy="171957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BCA08BA-B9DF-EA46-A8C8-B40068F641B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390C15-0F69-F645-BB5F-B0D11CBA9F53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2AC37E-8C3F-B24D-9988-D837D5E55FCB}"/>
              </a:ext>
            </a:extLst>
          </p:cNvPr>
          <p:cNvGrpSpPr/>
          <p:nvPr/>
        </p:nvGrpSpPr>
        <p:grpSpPr>
          <a:xfrm rot="10800000">
            <a:off x="414153" y="6298554"/>
            <a:ext cx="176215" cy="1107852"/>
            <a:chOff x="9483237" y="1321506"/>
            <a:chExt cx="273513" cy="171957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3B57B6A-EFBB-DE4D-84D9-E2B44053FC9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CA548AF-A10A-BD4E-8498-B563FA3688E6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1FC4EF-66FC-9749-B878-B3B070E2B404}"/>
              </a:ext>
            </a:extLst>
          </p:cNvPr>
          <p:cNvGrpSpPr/>
          <p:nvPr/>
        </p:nvGrpSpPr>
        <p:grpSpPr>
          <a:xfrm rot="10800000">
            <a:off x="4960605" y="131831"/>
            <a:ext cx="176215" cy="1107852"/>
            <a:chOff x="9483237" y="1321506"/>
            <a:chExt cx="273513" cy="171957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5D784CF-0023-1646-A379-6C219F46C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D491ED-D405-1947-8B31-FD03AF7C0F0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4364B88-8BE2-BF4C-8FEA-C4D4AC3827F3}"/>
              </a:ext>
            </a:extLst>
          </p:cNvPr>
          <p:cNvGrpSpPr/>
          <p:nvPr/>
        </p:nvGrpSpPr>
        <p:grpSpPr>
          <a:xfrm rot="10800000">
            <a:off x="362457" y="291991"/>
            <a:ext cx="139766" cy="878702"/>
            <a:chOff x="9483237" y="1321506"/>
            <a:chExt cx="273513" cy="171957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678DD6-E207-E643-9EC8-A8D3B9E2922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9A609A7-7C83-5A45-8E0B-8D654F665D9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6EEC730-041C-7844-93E5-26014EC4A9BC}"/>
              </a:ext>
            </a:extLst>
          </p:cNvPr>
          <p:cNvSpPr txBox="1"/>
          <p:nvPr/>
        </p:nvSpPr>
        <p:spPr>
          <a:xfrm>
            <a:off x="2222284" y="737508"/>
            <a:ext cx="7747431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WORK FLOW</a:t>
            </a:r>
            <a:r>
              <a:rPr kumimoji="0" lang="id-ID" sz="2400" b="1" i="0" u="none" strike="noStrike" kern="1200" cap="none" spc="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- PROCESS</a:t>
            </a:r>
            <a:endParaRPr kumimoji="0" lang="en-US" sz="2400" b="1" i="0" u="none" strike="noStrike" kern="1200" cap="none" spc="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7BC319F2-FF32-3648-A218-40DDD2B0D953}"/>
              </a:ext>
            </a:extLst>
          </p:cNvPr>
          <p:cNvSpPr/>
          <p:nvPr/>
        </p:nvSpPr>
        <p:spPr>
          <a:xfrm>
            <a:off x="2743471" y="3516313"/>
            <a:ext cx="472922" cy="756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prstClr val="white"/>
                </a:solidFill>
                <a:latin typeface="Century Gothic" panose="020B0502020202020204" pitchFamily="34" charset="0"/>
              </a:rPr>
              <a:t>Login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54E3ABC-2F72-914E-B77C-C5BACFD66472}"/>
              </a:ext>
            </a:extLst>
          </p:cNvPr>
          <p:cNvSpPr/>
          <p:nvPr/>
        </p:nvSpPr>
        <p:spPr>
          <a:xfrm>
            <a:off x="625735" y="3516315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</a:gradFill>
          <a:ln w="25400">
            <a:solidFill>
              <a:schemeClr val="bg1"/>
            </a:solidFill>
          </a:ln>
          <a:effectLst>
            <a:outerShdw blurRad="289817" sx="102000" sy="102000" algn="ctr" rotWithShape="0">
              <a:schemeClr val="accent2">
                <a:alpha val="6981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>
                <a:solidFill>
                  <a:prstClr val="white"/>
                </a:solidFill>
                <a:latin typeface="Century Gothic" panose="020B0502020202020204" pitchFamily="34" charset="0"/>
              </a:rPr>
              <a:t>USER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A45B9F7-119D-ED47-844C-4519E8C35D85}"/>
              </a:ext>
            </a:extLst>
          </p:cNvPr>
          <p:cNvSpPr/>
          <p:nvPr/>
        </p:nvSpPr>
        <p:spPr>
          <a:xfrm>
            <a:off x="4860745" y="3455473"/>
            <a:ext cx="814791" cy="84390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Edit the document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209437B-4053-E147-B0A0-9086BCB8F0B6}"/>
              </a:ext>
            </a:extLst>
          </p:cNvPr>
          <p:cNvSpPr/>
          <p:nvPr/>
        </p:nvSpPr>
        <p:spPr>
          <a:xfrm>
            <a:off x="7555282" y="3544914"/>
            <a:ext cx="602303" cy="8439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prstClr val="white"/>
                </a:solidFill>
                <a:latin typeface="Century Gothic" panose="020B0502020202020204" pitchFamily="34" charset="0"/>
              </a:rPr>
              <a:t>Exporting the document as PDF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71D7A1-7ED2-C04D-B717-92791065DBC1}"/>
              </a:ext>
            </a:extLst>
          </p:cNvPr>
          <p:cNvSpPr/>
          <p:nvPr/>
        </p:nvSpPr>
        <p:spPr>
          <a:xfrm flipV="1">
            <a:off x="0" y="1737506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74E8BF-4A9B-4302-ABAC-16809DD5C2D8}"/>
              </a:ext>
            </a:extLst>
          </p:cNvPr>
          <p:cNvGrpSpPr/>
          <p:nvPr/>
        </p:nvGrpSpPr>
        <p:grpSpPr>
          <a:xfrm>
            <a:off x="1559057" y="2603705"/>
            <a:ext cx="5561947" cy="445857"/>
            <a:chOff x="1559057" y="2603705"/>
            <a:chExt cx="5561947" cy="445857"/>
          </a:xfrm>
        </p:grpSpPr>
        <p:sp>
          <p:nvSpPr>
            <p:cNvPr id="84" name="Inhaltsplatzhalter 4">
              <a:extLst>
                <a:ext uri="{FF2B5EF4-FFF2-40B4-BE49-F238E27FC236}">
                  <a16:creationId xmlns:a16="http://schemas.microsoft.com/office/drawing/2014/main" id="{EAF7D3C5-0E81-244F-9811-4900F329DB81}"/>
                </a:ext>
              </a:extLst>
            </p:cNvPr>
            <p:cNvSpPr txBox="1">
              <a:spLocks/>
            </p:cNvSpPr>
            <p:nvPr/>
          </p:nvSpPr>
          <p:spPr>
            <a:xfrm>
              <a:off x="1559057" y="2603705"/>
              <a:ext cx="997774" cy="15344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Inhaltsplatzhalter 4">
              <a:extLst>
                <a:ext uri="{FF2B5EF4-FFF2-40B4-BE49-F238E27FC236}">
                  <a16:creationId xmlns:a16="http://schemas.microsoft.com/office/drawing/2014/main" id="{40E463FD-C638-3041-9A06-F823AD4B058A}"/>
                </a:ext>
              </a:extLst>
            </p:cNvPr>
            <p:cNvSpPr txBox="1">
              <a:spLocks/>
            </p:cNvSpPr>
            <p:nvPr/>
          </p:nvSpPr>
          <p:spPr>
            <a:xfrm>
              <a:off x="3568127" y="2729410"/>
              <a:ext cx="997774" cy="32015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0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Click on new project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15" name="Inhaltsplatzhalter 4">
              <a:extLst>
                <a:ext uri="{FF2B5EF4-FFF2-40B4-BE49-F238E27FC236}">
                  <a16:creationId xmlns:a16="http://schemas.microsoft.com/office/drawing/2014/main" id="{0747B6C0-7F4C-924C-ADB9-9F5FD7F80801}"/>
                </a:ext>
              </a:extLst>
            </p:cNvPr>
            <p:cNvSpPr txBox="1">
              <a:spLocks/>
            </p:cNvSpPr>
            <p:nvPr/>
          </p:nvSpPr>
          <p:spPr>
            <a:xfrm>
              <a:off x="6123230" y="2603705"/>
              <a:ext cx="997774" cy="32162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Decide on business case</a:t>
              </a:r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55B1669-3601-A04B-B4FB-BB1FE3F4F3D3}"/>
              </a:ext>
            </a:extLst>
          </p:cNvPr>
          <p:cNvCxnSpPr>
            <a:cxnSpLocks/>
          </p:cNvCxnSpPr>
          <p:nvPr/>
        </p:nvCxnSpPr>
        <p:spPr>
          <a:xfrm flipV="1">
            <a:off x="2986046" y="4267358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173BE03-3E3E-B94D-B3D4-17E5F3934130}"/>
              </a:ext>
            </a:extLst>
          </p:cNvPr>
          <p:cNvCxnSpPr>
            <a:cxnSpLocks/>
          </p:cNvCxnSpPr>
          <p:nvPr/>
        </p:nvCxnSpPr>
        <p:spPr>
          <a:xfrm flipV="1">
            <a:off x="5268140" y="4299376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BF7184D-0276-014C-A5F0-70A94E89929A}"/>
              </a:ext>
            </a:extLst>
          </p:cNvPr>
          <p:cNvCxnSpPr>
            <a:cxnSpLocks/>
          </p:cNvCxnSpPr>
          <p:nvPr/>
        </p:nvCxnSpPr>
        <p:spPr>
          <a:xfrm flipV="1">
            <a:off x="7921124" y="4299377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4CC4BA9-FE0E-4A2F-9B06-FA84C0221262}"/>
              </a:ext>
            </a:extLst>
          </p:cNvPr>
          <p:cNvGrpSpPr/>
          <p:nvPr/>
        </p:nvGrpSpPr>
        <p:grpSpPr>
          <a:xfrm>
            <a:off x="2487159" y="4843340"/>
            <a:ext cx="5995662" cy="370313"/>
            <a:chOff x="2487159" y="4843340"/>
            <a:chExt cx="5995662" cy="370313"/>
          </a:xfrm>
        </p:grpSpPr>
        <p:sp>
          <p:nvSpPr>
            <p:cNvPr id="124" name="Inhaltsplatzhalter 4">
              <a:extLst>
                <a:ext uri="{FF2B5EF4-FFF2-40B4-BE49-F238E27FC236}">
                  <a16:creationId xmlns:a16="http://schemas.microsoft.com/office/drawing/2014/main" id="{7A02442A-A1BC-884E-A6C1-AA3A44BA9AC0}"/>
                </a:ext>
              </a:extLst>
            </p:cNvPr>
            <p:cNvSpPr txBox="1">
              <a:spLocks/>
            </p:cNvSpPr>
            <p:nvPr/>
          </p:nvSpPr>
          <p:spPr>
            <a:xfrm>
              <a:off x="2487159" y="4843340"/>
              <a:ext cx="997774" cy="32015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Username &amp; Password </a:t>
              </a:r>
            </a:p>
          </p:txBody>
        </p:sp>
        <p:sp>
          <p:nvSpPr>
            <p:cNvPr id="127" name="Inhaltsplatzhalter 4">
              <a:extLst>
                <a:ext uri="{FF2B5EF4-FFF2-40B4-BE49-F238E27FC236}">
                  <a16:creationId xmlns:a16="http://schemas.microsoft.com/office/drawing/2014/main" id="{87984239-FD90-0843-8B82-11EB5181FE25}"/>
                </a:ext>
              </a:extLst>
            </p:cNvPr>
            <p:cNvSpPr txBox="1">
              <a:spLocks/>
            </p:cNvSpPr>
            <p:nvPr/>
          </p:nvSpPr>
          <p:spPr>
            <a:xfrm>
              <a:off x="4637933" y="4896322"/>
              <a:ext cx="997774" cy="317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Build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</a:br>
              <a:r>
                <a:rPr lang="en-US" sz="10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a document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30" name="Inhaltsplatzhalter 4">
              <a:extLst>
                <a:ext uri="{FF2B5EF4-FFF2-40B4-BE49-F238E27FC236}">
                  <a16:creationId xmlns:a16="http://schemas.microsoft.com/office/drawing/2014/main" id="{93CFC917-0911-0E41-A049-77B151201DDD}"/>
                </a:ext>
              </a:extLst>
            </p:cNvPr>
            <p:cNvSpPr txBox="1">
              <a:spLocks/>
            </p:cNvSpPr>
            <p:nvPr/>
          </p:nvSpPr>
          <p:spPr>
            <a:xfrm>
              <a:off x="7485047" y="4843340"/>
              <a:ext cx="997774" cy="31733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Development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of product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A83711-47FD-8B45-BB24-3FE8BEE1928E}"/>
              </a:ext>
            </a:extLst>
          </p:cNvPr>
          <p:cNvGrpSpPr/>
          <p:nvPr/>
        </p:nvGrpSpPr>
        <p:grpSpPr>
          <a:xfrm rot="10800000">
            <a:off x="10043058" y="-3923"/>
            <a:ext cx="176215" cy="1107852"/>
            <a:chOff x="9483237" y="1321506"/>
            <a:chExt cx="273513" cy="171957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1347826-CD88-2D42-98A1-4828649F91F6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4998C12-DD4B-7D4A-8B01-31DD26971B2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8449591-CD0B-384B-8E8E-89BCB75DDC69}"/>
              </a:ext>
            </a:extLst>
          </p:cNvPr>
          <p:cNvGrpSpPr/>
          <p:nvPr/>
        </p:nvGrpSpPr>
        <p:grpSpPr>
          <a:xfrm rot="10800000">
            <a:off x="11637582" y="5160671"/>
            <a:ext cx="176215" cy="1107852"/>
            <a:chOff x="9483237" y="1321506"/>
            <a:chExt cx="273513" cy="171957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F3559F1-FFC2-B449-80B0-4FEFF2A1EA5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196A39-51C5-C34F-9255-3F10DEB48B3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CA691E-13E5-A148-9E7F-B583A7B5EC04}"/>
              </a:ext>
            </a:extLst>
          </p:cNvPr>
          <p:cNvGrpSpPr/>
          <p:nvPr/>
        </p:nvGrpSpPr>
        <p:grpSpPr>
          <a:xfrm rot="10800000">
            <a:off x="11265876" y="5754840"/>
            <a:ext cx="139766" cy="878702"/>
            <a:chOff x="9483237" y="1321506"/>
            <a:chExt cx="273513" cy="171957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CDF7134-45C8-E44D-90EA-FA74ACE249B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FB7E67F-94E6-9249-9F86-94F4EB8F7BB8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837E0E-A5B2-8645-86D4-8DC6C2BF5C9B}"/>
              </a:ext>
            </a:extLst>
          </p:cNvPr>
          <p:cNvGrpSpPr/>
          <p:nvPr/>
        </p:nvGrpSpPr>
        <p:grpSpPr>
          <a:xfrm rot="10800000">
            <a:off x="10415261" y="705420"/>
            <a:ext cx="139766" cy="878702"/>
            <a:chOff x="9483237" y="1321506"/>
            <a:chExt cx="273513" cy="171957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34058A1-11ED-024D-8E60-4A8CC6D4D9B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FD6984-796A-234D-B17E-C6BAA2B72D4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EB639B4-41D7-A042-9575-1A4BDFC81D76}"/>
              </a:ext>
            </a:extLst>
          </p:cNvPr>
          <p:cNvGrpSpPr/>
          <p:nvPr/>
        </p:nvGrpSpPr>
        <p:grpSpPr>
          <a:xfrm rot="10800000">
            <a:off x="520485" y="1440601"/>
            <a:ext cx="139766" cy="878702"/>
            <a:chOff x="9483237" y="1321506"/>
            <a:chExt cx="273513" cy="171957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4C6DCAB-8456-1C41-94A2-7D425D2D546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186F81-C6CA-0549-94E7-C83E154D9F1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ounded Rectangle 92">
            <a:extLst>
              <a:ext uri="{FF2B5EF4-FFF2-40B4-BE49-F238E27FC236}">
                <a16:creationId xmlns:a16="http://schemas.microsoft.com/office/drawing/2014/main" id="{8315168D-40A7-7AA9-016A-2B5502D9C118}"/>
              </a:ext>
            </a:extLst>
          </p:cNvPr>
          <p:cNvSpPr/>
          <p:nvPr/>
        </p:nvSpPr>
        <p:spPr>
          <a:xfrm>
            <a:off x="1846979" y="3505263"/>
            <a:ext cx="472922" cy="756000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Registration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Rounded Rectangle 92">
            <a:extLst>
              <a:ext uri="{FF2B5EF4-FFF2-40B4-BE49-F238E27FC236}">
                <a16:creationId xmlns:a16="http://schemas.microsoft.com/office/drawing/2014/main" id="{B3E5E1A7-7B58-76C6-8CD0-D5505F74601B}"/>
              </a:ext>
            </a:extLst>
          </p:cNvPr>
          <p:cNvSpPr/>
          <p:nvPr/>
        </p:nvSpPr>
        <p:spPr>
          <a:xfrm>
            <a:off x="6275344" y="3516301"/>
            <a:ext cx="693547" cy="843916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Sharing</a:t>
            </a:r>
            <a:r>
              <a:rPr kumimoji="0" lang="en-US" sz="900" b="0" i="0" u="none" strike="noStrike" kern="120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the Document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Rounded Rectangle 92">
            <a:extLst>
              <a:ext uri="{FF2B5EF4-FFF2-40B4-BE49-F238E27FC236}">
                <a16:creationId xmlns:a16="http://schemas.microsoft.com/office/drawing/2014/main" id="{813779EC-DC31-DB49-912B-369BC1534E58}"/>
              </a:ext>
            </a:extLst>
          </p:cNvPr>
          <p:cNvSpPr/>
          <p:nvPr/>
        </p:nvSpPr>
        <p:spPr>
          <a:xfrm>
            <a:off x="3578234" y="3543377"/>
            <a:ext cx="753786" cy="755975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Open New project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6D5AA-EA49-C6A3-DF88-3AB9109A4306}"/>
              </a:ext>
            </a:extLst>
          </p:cNvPr>
          <p:cNvSpPr txBox="1"/>
          <p:nvPr/>
        </p:nvSpPr>
        <p:spPr>
          <a:xfrm>
            <a:off x="1577937" y="2541591"/>
            <a:ext cx="11909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  <a:latin typeface="Century Gothic" panose="020B0502020202020204" pitchFamily="34" charset="0"/>
              </a:rPr>
              <a:t>Either register or login using </a:t>
            </a:r>
            <a:r>
              <a:rPr lang="en-IN" sz="1100" dirty="0" err="1">
                <a:solidFill>
                  <a:schemeClr val="bg2"/>
                </a:solidFill>
                <a:latin typeface="Century Gothic" panose="020B0502020202020204" pitchFamily="34" charset="0"/>
              </a:rPr>
              <a:t>gmail</a:t>
            </a:r>
            <a:endParaRPr lang="en-IN" sz="11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52CE56-3AD2-9180-97FB-046B28F3F79A}"/>
              </a:ext>
            </a:extLst>
          </p:cNvPr>
          <p:cNvCxnSpPr>
            <a:cxnSpLocks/>
          </p:cNvCxnSpPr>
          <p:nvPr/>
        </p:nvCxnSpPr>
        <p:spPr>
          <a:xfrm flipV="1">
            <a:off x="6622117" y="2926713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C9D807-4514-3FEE-EA5F-67A844D3C08F}"/>
              </a:ext>
            </a:extLst>
          </p:cNvPr>
          <p:cNvCxnSpPr>
            <a:cxnSpLocks/>
          </p:cNvCxnSpPr>
          <p:nvPr/>
        </p:nvCxnSpPr>
        <p:spPr>
          <a:xfrm flipV="1">
            <a:off x="3983368" y="3049562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A9AC1E-E04C-2B27-C44B-399F2FC150CE}"/>
              </a:ext>
            </a:extLst>
          </p:cNvPr>
          <p:cNvCxnSpPr>
            <a:cxnSpLocks/>
          </p:cNvCxnSpPr>
          <p:nvPr/>
        </p:nvCxnSpPr>
        <p:spPr>
          <a:xfrm flipV="1">
            <a:off x="2130553" y="3044618"/>
            <a:ext cx="0" cy="498759"/>
          </a:xfrm>
          <a:prstGeom prst="line">
            <a:avLst/>
          </a:prstGeom>
          <a:ln w="12700" cap="rnd">
            <a:solidFill>
              <a:schemeClr val="accent6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81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45833E-6 0.11991 L -1.45833E-6 -1.85185E-6 " pathEditMode="relative" rAng="0" ptsTypes="AA">
                                      <p:cBhvr>
                                        <p:cTn id="86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2.91667E-6 0.11991 L 2.91667E-6 -1.11111E-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4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96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101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106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45833E-6 0.11991 L -1.45833E-6 -1.85185E-6 " pathEditMode="relative" rAng="0" ptsTypes="AA">
                                      <p:cBhvr>
                                        <p:cTn id="111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08333E-7 0.11991 L 2.08333E-7 -4.07407E-6 " pathEditMode="relative" rAng="0" ptsTypes="AA">
                                      <p:cBhvr>
                                        <p:cTn id="116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00" grpId="0" animBg="1"/>
      <p:bldP spid="141" grpId="0" animBg="1"/>
      <p:bldP spid="90" grpId="0" animBg="1"/>
      <p:bldP spid="91" grpId="0" animBg="1"/>
      <p:bldP spid="93" grpId="0" animBg="1"/>
      <p:bldP spid="95" grpId="0" animBg="1"/>
      <p:bldP spid="113" grpId="0" animBg="1"/>
      <p:bldP spid="2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143">
            <a:extLst>
              <a:ext uri="{FF2B5EF4-FFF2-40B4-BE49-F238E27FC236}">
                <a16:creationId xmlns:a16="http://schemas.microsoft.com/office/drawing/2014/main" id="{79665653-0DCD-934F-B10E-F5FD58A18040}"/>
              </a:ext>
            </a:extLst>
          </p:cNvPr>
          <p:cNvSpPr/>
          <p:nvPr/>
        </p:nvSpPr>
        <p:spPr>
          <a:xfrm>
            <a:off x="3274353" y="654794"/>
            <a:ext cx="5652863" cy="565286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"/>
            </a:schemeClr>
          </a:solidFill>
          <a:ln w="1270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Rectangle: Rounded Corners 143">
            <a:extLst>
              <a:ext uri="{FF2B5EF4-FFF2-40B4-BE49-F238E27FC236}">
                <a16:creationId xmlns:a16="http://schemas.microsoft.com/office/drawing/2014/main" id="{3D28D290-316D-5645-8D1B-EB4B5DA7F826}"/>
              </a:ext>
            </a:extLst>
          </p:cNvPr>
          <p:cNvSpPr/>
          <p:nvPr/>
        </p:nvSpPr>
        <p:spPr>
          <a:xfrm>
            <a:off x="3534573" y="908610"/>
            <a:ext cx="5118338" cy="5118336"/>
          </a:xfrm>
          <a:prstGeom prst="roundRect">
            <a:avLst>
              <a:gd name="adj" fmla="val 50000"/>
            </a:avLst>
          </a:prstGeom>
          <a:solidFill>
            <a:schemeClr val="accent1">
              <a:alpha val="16648"/>
            </a:schemeClr>
          </a:solidFill>
          <a:ln w="1270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5" name="Graphic 175">
            <a:extLst>
              <a:ext uri="{FF2B5EF4-FFF2-40B4-BE49-F238E27FC236}">
                <a16:creationId xmlns:a16="http://schemas.microsoft.com/office/drawing/2014/main" id="{B6997879-50EE-49C3-A44D-7952496CB5AD}"/>
              </a:ext>
            </a:extLst>
          </p:cNvPr>
          <p:cNvSpPr/>
          <p:nvPr/>
        </p:nvSpPr>
        <p:spPr>
          <a:xfrm rot="1012808">
            <a:off x="-537859" y="4260723"/>
            <a:ext cx="5356454" cy="3287756"/>
          </a:xfrm>
          <a:custGeom>
            <a:avLst/>
            <a:gdLst>
              <a:gd name="connsiteX0" fmla="*/ 4143245 w 4143375"/>
              <a:gd name="connsiteY0" fmla="*/ 1411073 h 2543175"/>
              <a:gd name="connsiteX1" fmla="*/ 4144864 w 4143375"/>
              <a:gd name="connsiteY1" fmla="*/ 1403834 h 2543175"/>
              <a:gd name="connsiteX2" fmla="*/ 4129243 w 4143375"/>
              <a:gd name="connsiteY2" fmla="*/ 1400309 h 2543175"/>
              <a:gd name="connsiteX3" fmla="*/ 4129148 w 4143375"/>
              <a:gd name="connsiteY3" fmla="*/ 1400214 h 2543175"/>
              <a:gd name="connsiteX4" fmla="*/ 4128671 w 4143375"/>
              <a:gd name="connsiteY4" fmla="*/ 1397642 h 2543175"/>
              <a:gd name="connsiteX5" fmla="*/ 4127243 w 4143375"/>
              <a:gd name="connsiteY5" fmla="*/ 1397928 h 2543175"/>
              <a:gd name="connsiteX6" fmla="*/ 4123052 w 4143375"/>
              <a:gd name="connsiteY6" fmla="*/ 1381545 h 2543175"/>
              <a:gd name="connsiteX7" fmla="*/ 4089047 w 4143375"/>
              <a:gd name="connsiteY7" fmla="*/ 1347350 h 2543175"/>
              <a:gd name="connsiteX8" fmla="*/ 4010466 w 4143375"/>
              <a:gd name="connsiteY8" fmla="*/ 1373449 h 2543175"/>
              <a:gd name="connsiteX9" fmla="*/ 2710209 w 4143375"/>
              <a:gd name="connsiteY9" fmla="*/ 1080460 h 2543175"/>
              <a:gd name="connsiteX10" fmla="*/ 2683348 w 4143375"/>
              <a:gd name="connsiteY10" fmla="*/ 1052837 h 2543175"/>
              <a:gd name="connsiteX11" fmla="*/ 2856894 w 4143375"/>
              <a:gd name="connsiteY11" fmla="*/ 125674 h 2543175"/>
              <a:gd name="connsiteX12" fmla="*/ 2862323 w 4143375"/>
              <a:gd name="connsiteY12" fmla="*/ 125960 h 2543175"/>
              <a:gd name="connsiteX13" fmla="*/ 2920616 w 4143375"/>
              <a:gd name="connsiteY13" fmla="*/ 87288 h 2543175"/>
              <a:gd name="connsiteX14" fmla="*/ 2920806 w 4143375"/>
              <a:gd name="connsiteY14" fmla="*/ 39092 h 2543175"/>
              <a:gd name="connsiteX15" fmla="*/ 2886802 w 4143375"/>
              <a:gd name="connsiteY15" fmla="*/ 4897 h 2543175"/>
              <a:gd name="connsiteX16" fmla="*/ 2804316 w 4143375"/>
              <a:gd name="connsiteY16" fmla="*/ 38711 h 2543175"/>
              <a:gd name="connsiteX17" fmla="*/ 2801458 w 4143375"/>
              <a:gd name="connsiteY17" fmla="*/ 47474 h 2543175"/>
              <a:gd name="connsiteX18" fmla="*/ 1987070 w 4143375"/>
              <a:gd name="connsiteY18" fmla="*/ 335986 h 2543175"/>
              <a:gd name="connsiteX19" fmla="*/ 1970497 w 4143375"/>
              <a:gd name="connsiteY19" fmla="*/ 325508 h 2543175"/>
              <a:gd name="connsiteX20" fmla="*/ 1888010 w 4143375"/>
              <a:gd name="connsiteY20" fmla="*/ 359322 h 2543175"/>
              <a:gd name="connsiteX21" fmla="*/ 1887820 w 4143375"/>
              <a:gd name="connsiteY21" fmla="*/ 407519 h 2543175"/>
              <a:gd name="connsiteX22" fmla="*/ 1895154 w 4143375"/>
              <a:gd name="connsiteY22" fmla="*/ 420377 h 2543175"/>
              <a:gd name="connsiteX23" fmla="*/ 1447289 w 4143375"/>
              <a:gd name="connsiteY23" fmla="*/ 903295 h 2543175"/>
              <a:gd name="connsiteX24" fmla="*/ 522983 w 4143375"/>
              <a:gd name="connsiteY24" fmla="*/ 778232 h 2543175"/>
              <a:gd name="connsiteX25" fmla="*/ 520220 w 4143375"/>
              <a:gd name="connsiteY25" fmla="*/ 769469 h 2543175"/>
              <a:gd name="connsiteX26" fmla="*/ 486216 w 4143375"/>
              <a:gd name="connsiteY26" fmla="*/ 735274 h 2543175"/>
              <a:gd name="connsiteX27" fmla="*/ 406968 w 4143375"/>
              <a:gd name="connsiteY27" fmla="*/ 762516 h 2543175"/>
              <a:gd name="connsiteX28" fmla="*/ 404873 w 4143375"/>
              <a:gd name="connsiteY28" fmla="*/ 762230 h 2543175"/>
              <a:gd name="connsiteX29" fmla="*/ 404015 w 4143375"/>
              <a:gd name="connsiteY29" fmla="*/ 768326 h 2543175"/>
              <a:gd name="connsiteX30" fmla="*/ 403634 w 4143375"/>
              <a:gd name="connsiteY30" fmla="*/ 769088 h 2543175"/>
              <a:gd name="connsiteX31" fmla="*/ 403444 w 4143375"/>
              <a:gd name="connsiteY31" fmla="*/ 817284 h 2543175"/>
              <a:gd name="connsiteX32" fmla="*/ 437448 w 4143375"/>
              <a:gd name="connsiteY32" fmla="*/ 851479 h 2543175"/>
              <a:gd name="connsiteX33" fmla="*/ 461737 w 4143375"/>
              <a:gd name="connsiteY33" fmla="*/ 856337 h 2543175"/>
              <a:gd name="connsiteX34" fmla="*/ 498694 w 4143375"/>
              <a:gd name="connsiteY34" fmla="*/ 844240 h 2543175"/>
              <a:gd name="connsiteX35" fmla="*/ 1004376 w 4143375"/>
              <a:gd name="connsiteY35" fmla="*/ 1277818 h 2543175"/>
              <a:gd name="connsiteX36" fmla="*/ 100930 w 4143375"/>
              <a:gd name="connsiteY36" fmla="*/ 1881798 h 2543175"/>
              <a:gd name="connsiteX37" fmla="*/ 87404 w 4143375"/>
              <a:gd name="connsiteY37" fmla="*/ 1873797 h 2543175"/>
              <a:gd name="connsiteX38" fmla="*/ 4918 w 4143375"/>
              <a:gd name="connsiteY38" fmla="*/ 1907611 h 2543175"/>
              <a:gd name="connsiteX39" fmla="*/ 4727 w 4143375"/>
              <a:gd name="connsiteY39" fmla="*/ 1955808 h 2543175"/>
              <a:gd name="connsiteX40" fmla="*/ 38732 w 4143375"/>
              <a:gd name="connsiteY40" fmla="*/ 1990002 h 2543175"/>
              <a:gd name="connsiteX41" fmla="*/ 63020 w 4143375"/>
              <a:gd name="connsiteY41" fmla="*/ 1994860 h 2543175"/>
              <a:gd name="connsiteX42" fmla="*/ 121313 w 4143375"/>
              <a:gd name="connsiteY42" fmla="*/ 1956188 h 2543175"/>
              <a:gd name="connsiteX43" fmla="*/ 125981 w 4143375"/>
              <a:gd name="connsiteY43" fmla="*/ 1937043 h 2543175"/>
              <a:gd name="connsiteX44" fmla="*/ 1665983 w 4143375"/>
              <a:gd name="connsiteY44" fmla="*/ 1895609 h 2543175"/>
              <a:gd name="connsiteX45" fmla="*/ 1670650 w 4143375"/>
              <a:gd name="connsiteY45" fmla="*/ 1917231 h 2543175"/>
              <a:gd name="connsiteX46" fmla="*/ 1704654 w 4143375"/>
              <a:gd name="connsiteY46" fmla="*/ 1951426 h 2543175"/>
              <a:gd name="connsiteX47" fmla="*/ 1728943 w 4143375"/>
              <a:gd name="connsiteY47" fmla="*/ 1956284 h 2543175"/>
              <a:gd name="connsiteX48" fmla="*/ 1787236 w 4143375"/>
              <a:gd name="connsiteY48" fmla="*/ 1917612 h 2543175"/>
              <a:gd name="connsiteX49" fmla="*/ 1787331 w 4143375"/>
              <a:gd name="connsiteY49" fmla="*/ 1917326 h 2543175"/>
              <a:gd name="connsiteX50" fmla="*/ 2870133 w 4143375"/>
              <a:gd name="connsiteY50" fmla="*/ 2482159 h 2543175"/>
              <a:gd name="connsiteX51" fmla="*/ 2874801 w 4143375"/>
              <a:gd name="connsiteY51" fmla="*/ 2507972 h 2543175"/>
              <a:gd name="connsiteX52" fmla="*/ 2908805 w 4143375"/>
              <a:gd name="connsiteY52" fmla="*/ 2542167 h 2543175"/>
              <a:gd name="connsiteX53" fmla="*/ 2933094 w 4143375"/>
              <a:gd name="connsiteY53" fmla="*/ 2547024 h 2543175"/>
              <a:gd name="connsiteX54" fmla="*/ 2991291 w 4143375"/>
              <a:gd name="connsiteY54" fmla="*/ 2508353 h 2543175"/>
              <a:gd name="connsiteX55" fmla="*/ 2996244 w 4143375"/>
              <a:gd name="connsiteY55" fmla="*/ 2483969 h 2543175"/>
              <a:gd name="connsiteX56" fmla="*/ 4066187 w 4143375"/>
              <a:gd name="connsiteY56" fmla="*/ 1468413 h 2543175"/>
              <a:gd name="connsiteX57" fmla="*/ 4122861 w 4143375"/>
              <a:gd name="connsiteY57" fmla="*/ 1429837 h 2543175"/>
              <a:gd name="connsiteX58" fmla="*/ 4127528 w 4143375"/>
              <a:gd name="connsiteY58" fmla="*/ 1410120 h 2543175"/>
              <a:gd name="connsiteX59" fmla="*/ 4129719 w 4143375"/>
              <a:gd name="connsiteY59" fmla="*/ 1408025 h 2543175"/>
              <a:gd name="connsiteX60" fmla="*/ 4143245 w 4143375"/>
              <a:gd name="connsiteY60" fmla="*/ 1411073 h 2543175"/>
              <a:gd name="connsiteX61" fmla="*/ 4006466 w 4143375"/>
              <a:gd name="connsiteY61" fmla="*/ 1381164 h 2543175"/>
              <a:gd name="connsiteX62" fmla="*/ 4004085 w 4143375"/>
              <a:gd name="connsiteY62" fmla="*/ 1422884 h 2543175"/>
              <a:gd name="connsiteX63" fmla="*/ 2784313 w 4143375"/>
              <a:gd name="connsiteY63" fmla="*/ 1669391 h 2543175"/>
              <a:gd name="connsiteX64" fmla="*/ 2682300 w 4143375"/>
              <a:gd name="connsiteY64" fmla="*/ 1164280 h 2543175"/>
              <a:gd name="connsiteX65" fmla="*/ 2712018 w 4143375"/>
              <a:gd name="connsiteY65" fmla="*/ 1132562 h 2543175"/>
              <a:gd name="connsiteX66" fmla="*/ 2713828 w 4143375"/>
              <a:gd name="connsiteY66" fmla="*/ 1088937 h 2543175"/>
              <a:gd name="connsiteX67" fmla="*/ 4006942 w 4143375"/>
              <a:gd name="connsiteY67" fmla="*/ 1380307 h 2543175"/>
              <a:gd name="connsiteX68" fmla="*/ 4006466 w 4143375"/>
              <a:gd name="connsiteY68" fmla="*/ 1381164 h 2543175"/>
              <a:gd name="connsiteX69" fmla="*/ 2877468 w 4143375"/>
              <a:gd name="connsiteY69" fmla="*/ 2454441 h 2543175"/>
              <a:gd name="connsiteX70" fmla="*/ 2086988 w 4143375"/>
              <a:gd name="connsiteY70" fmla="*/ 1817981 h 2543175"/>
              <a:gd name="connsiteX71" fmla="*/ 2778598 w 4143375"/>
              <a:gd name="connsiteY71" fmla="*/ 1678249 h 2543175"/>
              <a:gd name="connsiteX72" fmla="*/ 2928807 w 4143375"/>
              <a:gd name="connsiteY72" fmla="*/ 2421675 h 2543175"/>
              <a:gd name="connsiteX73" fmla="*/ 2877468 w 4143375"/>
              <a:gd name="connsiteY73" fmla="*/ 2454441 h 2543175"/>
              <a:gd name="connsiteX74" fmla="*/ 2079463 w 4143375"/>
              <a:gd name="connsiteY74" fmla="*/ 1811885 h 2543175"/>
              <a:gd name="connsiteX75" fmla="*/ 1938112 w 4143375"/>
              <a:gd name="connsiteY75" fmla="*/ 1698061 h 2543175"/>
              <a:gd name="connsiteX76" fmla="*/ 2604481 w 4143375"/>
              <a:gd name="connsiteY76" fmla="*/ 1147040 h 2543175"/>
              <a:gd name="connsiteX77" fmla="*/ 2629532 w 4143375"/>
              <a:gd name="connsiteY77" fmla="*/ 1166375 h 2543175"/>
              <a:gd name="connsiteX78" fmla="*/ 2653820 w 4143375"/>
              <a:gd name="connsiteY78" fmla="*/ 1171233 h 2543175"/>
              <a:gd name="connsiteX79" fmla="*/ 2675347 w 4143375"/>
              <a:gd name="connsiteY79" fmla="*/ 1167233 h 2543175"/>
              <a:gd name="connsiteX80" fmla="*/ 2777074 w 4143375"/>
              <a:gd name="connsiteY80" fmla="*/ 1670820 h 2543175"/>
              <a:gd name="connsiteX81" fmla="*/ 2079463 w 4143375"/>
              <a:gd name="connsiteY81" fmla="*/ 1811885 h 2543175"/>
              <a:gd name="connsiteX82" fmla="*/ 1945922 w 4143375"/>
              <a:gd name="connsiteY82" fmla="*/ 446571 h 2543175"/>
              <a:gd name="connsiteX83" fmla="*/ 1998596 w 4143375"/>
              <a:gd name="connsiteY83" fmla="*/ 418091 h 2543175"/>
              <a:gd name="connsiteX84" fmla="*/ 2649534 w 4143375"/>
              <a:gd name="connsiteY84" fmla="*/ 1045503 h 2543175"/>
              <a:gd name="connsiteX85" fmla="*/ 2612387 w 4143375"/>
              <a:gd name="connsiteY85" fmla="*/ 1060839 h 2543175"/>
              <a:gd name="connsiteX86" fmla="*/ 1854673 w 4143375"/>
              <a:gd name="connsiteY86" fmla="*/ 958349 h 2543175"/>
              <a:gd name="connsiteX87" fmla="*/ 1941541 w 4143375"/>
              <a:gd name="connsiteY87" fmla="*/ 446285 h 2543175"/>
              <a:gd name="connsiteX88" fmla="*/ 1945922 w 4143375"/>
              <a:gd name="connsiteY88" fmla="*/ 446571 h 2543175"/>
              <a:gd name="connsiteX89" fmla="*/ 2605814 w 4143375"/>
              <a:gd name="connsiteY89" fmla="*/ 1067411 h 2543175"/>
              <a:gd name="connsiteX90" fmla="*/ 2595623 w 4143375"/>
              <a:gd name="connsiteY90" fmla="*/ 1083889 h 2543175"/>
              <a:gd name="connsiteX91" fmla="*/ 2595432 w 4143375"/>
              <a:gd name="connsiteY91" fmla="*/ 1132085 h 2543175"/>
              <a:gd name="connsiteX92" fmla="*/ 2600100 w 4143375"/>
              <a:gd name="connsiteY92" fmla="*/ 1140944 h 2543175"/>
              <a:gd name="connsiteX93" fmla="*/ 1932111 w 4143375"/>
              <a:gd name="connsiteY93" fmla="*/ 1693203 h 2543175"/>
              <a:gd name="connsiteX94" fmla="*/ 1754279 w 4143375"/>
              <a:gd name="connsiteY94" fmla="*/ 1550042 h 2543175"/>
              <a:gd name="connsiteX95" fmla="*/ 1853435 w 4143375"/>
              <a:gd name="connsiteY95" fmla="*/ 965589 h 2543175"/>
              <a:gd name="connsiteX96" fmla="*/ 2605814 w 4143375"/>
              <a:gd name="connsiteY96" fmla="*/ 1067411 h 2543175"/>
              <a:gd name="connsiteX97" fmla="*/ 1309843 w 4143375"/>
              <a:gd name="connsiteY97" fmla="*/ 1201713 h 2543175"/>
              <a:gd name="connsiteX98" fmla="*/ 1746278 w 4143375"/>
              <a:gd name="connsiteY98" fmla="*/ 1553186 h 2543175"/>
              <a:gd name="connsiteX99" fmla="*/ 1698844 w 4143375"/>
              <a:gd name="connsiteY99" fmla="*/ 1832745 h 2543175"/>
              <a:gd name="connsiteX100" fmla="*/ 1300794 w 4143375"/>
              <a:gd name="connsiteY100" fmla="*/ 1207619 h 2543175"/>
              <a:gd name="connsiteX101" fmla="*/ 1309843 w 4143375"/>
              <a:gd name="connsiteY101" fmla="*/ 1201713 h 2543175"/>
              <a:gd name="connsiteX102" fmla="*/ 1753232 w 4143375"/>
              <a:gd name="connsiteY102" fmla="*/ 1835316 h 2543175"/>
              <a:gd name="connsiteX103" fmla="*/ 1706083 w 4143375"/>
              <a:gd name="connsiteY103" fmla="*/ 1834745 h 2543175"/>
              <a:gd name="connsiteX104" fmla="*/ 1752946 w 4143375"/>
              <a:gd name="connsiteY104" fmla="*/ 1558425 h 2543175"/>
              <a:gd name="connsiteX105" fmla="*/ 1926396 w 4143375"/>
              <a:gd name="connsiteY105" fmla="*/ 1698061 h 2543175"/>
              <a:gd name="connsiteX106" fmla="*/ 1757613 w 4143375"/>
              <a:gd name="connsiteY106" fmla="*/ 1837602 h 2543175"/>
              <a:gd name="connsiteX107" fmla="*/ 1753232 w 4143375"/>
              <a:gd name="connsiteY107" fmla="*/ 1835316 h 2543175"/>
              <a:gd name="connsiteX108" fmla="*/ 1747707 w 4143375"/>
              <a:gd name="connsiteY108" fmla="*/ 1544804 h 2543175"/>
              <a:gd name="connsiteX109" fmla="*/ 1315463 w 4143375"/>
              <a:gd name="connsiteY109" fmla="*/ 1196760 h 2543175"/>
              <a:gd name="connsiteX110" fmla="*/ 1329274 w 4143375"/>
              <a:gd name="connsiteY110" fmla="*/ 1176472 h 2543175"/>
              <a:gd name="connsiteX111" fmla="*/ 1329464 w 4143375"/>
              <a:gd name="connsiteY111" fmla="*/ 1128275 h 2543175"/>
              <a:gd name="connsiteX112" fmla="*/ 1295460 w 4143375"/>
              <a:gd name="connsiteY112" fmla="*/ 1094081 h 2543175"/>
              <a:gd name="connsiteX113" fmla="*/ 1283459 w 4143375"/>
              <a:gd name="connsiteY113" fmla="*/ 1090366 h 2543175"/>
              <a:gd name="connsiteX114" fmla="*/ 1449765 w 4143375"/>
              <a:gd name="connsiteY114" fmla="*/ 911010 h 2543175"/>
              <a:gd name="connsiteX115" fmla="*/ 1846005 w 4143375"/>
              <a:gd name="connsiteY115" fmla="*/ 964636 h 2543175"/>
              <a:gd name="connsiteX116" fmla="*/ 1747707 w 4143375"/>
              <a:gd name="connsiteY116" fmla="*/ 1544804 h 2543175"/>
              <a:gd name="connsiteX117" fmla="*/ 1212878 w 4143375"/>
              <a:gd name="connsiteY117" fmla="*/ 1176091 h 2543175"/>
              <a:gd name="connsiteX118" fmla="*/ 1246883 w 4143375"/>
              <a:gd name="connsiteY118" fmla="*/ 1210286 h 2543175"/>
              <a:gd name="connsiteX119" fmla="*/ 1271172 w 4143375"/>
              <a:gd name="connsiteY119" fmla="*/ 1215144 h 2543175"/>
              <a:gd name="connsiteX120" fmla="*/ 1294127 w 4143375"/>
              <a:gd name="connsiteY120" fmla="*/ 1210667 h 2543175"/>
              <a:gd name="connsiteX121" fmla="*/ 1695034 w 4143375"/>
              <a:gd name="connsiteY121" fmla="*/ 1840365 h 2543175"/>
              <a:gd name="connsiteX122" fmla="*/ 1683318 w 4143375"/>
              <a:gd name="connsiteY122" fmla="*/ 1850080 h 2543175"/>
              <a:gd name="connsiteX123" fmla="*/ 1016663 w 4143375"/>
              <a:gd name="connsiteY123" fmla="*/ 1278580 h 2543175"/>
              <a:gd name="connsiteX124" fmla="*/ 1208211 w 4143375"/>
              <a:gd name="connsiteY124" fmla="*/ 1150469 h 2543175"/>
              <a:gd name="connsiteX125" fmla="*/ 1212878 w 4143375"/>
              <a:gd name="connsiteY125" fmla="*/ 1176091 h 2543175"/>
              <a:gd name="connsiteX126" fmla="*/ 1787236 w 4143375"/>
              <a:gd name="connsiteY126" fmla="*/ 1869511 h 2543175"/>
              <a:gd name="connsiteX127" fmla="*/ 1764566 w 4143375"/>
              <a:gd name="connsiteY127" fmla="*/ 1841508 h 2543175"/>
              <a:gd name="connsiteX128" fmla="*/ 1932302 w 4143375"/>
              <a:gd name="connsiteY128" fmla="*/ 1702824 h 2543175"/>
              <a:gd name="connsiteX129" fmla="*/ 2070033 w 4143375"/>
              <a:gd name="connsiteY129" fmla="*/ 1813790 h 2543175"/>
              <a:gd name="connsiteX130" fmla="*/ 1787712 w 4143375"/>
              <a:gd name="connsiteY130" fmla="*/ 1870845 h 2543175"/>
              <a:gd name="connsiteX131" fmla="*/ 1787236 w 4143375"/>
              <a:gd name="connsiteY131" fmla="*/ 1869511 h 2543175"/>
              <a:gd name="connsiteX132" fmla="*/ 2803935 w 4143375"/>
              <a:gd name="connsiteY132" fmla="*/ 86907 h 2543175"/>
              <a:gd name="connsiteX133" fmla="*/ 2837939 w 4143375"/>
              <a:gd name="connsiteY133" fmla="*/ 121102 h 2543175"/>
              <a:gd name="connsiteX134" fmla="*/ 2849464 w 4143375"/>
              <a:gd name="connsiteY134" fmla="*/ 124626 h 2543175"/>
              <a:gd name="connsiteX135" fmla="*/ 2676395 w 4143375"/>
              <a:gd name="connsiteY135" fmla="*/ 1049504 h 2543175"/>
              <a:gd name="connsiteX136" fmla="*/ 2660488 w 4143375"/>
              <a:gd name="connsiteY136" fmla="*/ 1045598 h 2543175"/>
              <a:gd name="connsiteX137" fmla="*/ 2002501 w 4143375"/>
              <a:gd name="connsiteY137" fmla="*/ 411329 h 2543175"/>
              <a:gd name="connsiteX138" fmla="*/ 2004311 w 4143375"/>
              <a:gd name="connsiteY138" fmla="*/ 407804 h 2543175"/>
              <a:gd name="connsiteX139" fmla="*/ 2004501 w 4143375"/>
              <a:gd name="connsiteY139" fmla="*/ 359608 h 2543175"/>
              <a:gd name="connsiteX140" fmla="*/ 1992976 w 4143375"/>
              <a:gd name="connsiteY140" fmla="*/ 341606 h 2543175"/>
              <a:gd name="connsiteX141" fmla="*/ 2799744 w 4143375"/>
              <a:gd name="connsiteY141" fmla="*/ 55760 h 2543175"/>
              <a:gd name="connsiteX142" fmla="*/ 2803935 w 4143375"/>
              <a:gd name="connsiteY142" fmla="*/ 86907 h 2543175"/>
              <a:gd name="connsiteX143" fmla="*/ 1899726 w 4143375"/>
              <a:gd name="connsiteY143" fmla="*/ 426092 h 2543175"/>
              <a:gd name="connsiteX144" fmla="*/ 1921729 w 4143375"/>
              <a:gd name="connsiteY144" fmla="*/ 441713 h 2543175"/>
              <a:gd name="connsiteX145" fmla="*/ 1934302 w 4143375"/>
              <a:gd name="connsiteY145" fmla="*/ 445523 h 2543175"/>
              <a:gd name="connsiteX146" fmla="*/ 1847434 w 4143375"/>
              <a:gd name="connsiteY146" fmla="*/ 957492 h 2543175"/>
              <a:gd name="connsiteX147" fmla="*/ 1456052 w 4143375"/>
              <a:gd name="connsiteY147" fmla="*/ 904533 h 2543175"/>
              <a:gd name="connsiteX148" fmla="*/ 1899726 w 4143375"/>
              <a:gd name="connsiteY148" fmla="*/ 426092 h 2543175"/>
              <a:gd name="connsiteX149" fmla="*/ 504599 w 4143375"/>
              <a:gd name="connsiteY149" fmla="*/ 839477 h 2543175"/>
              <a:gd name="connsiteX150" fmla="*/ 520030 w 4143375"/>
              <a:gd name="connsiteY150" fmla="*/ 817665 h 2543175"/>
              <a:gd name="connsiteX151" fmla="*/ 524411 w 4143375"/>
              <a:gd name="connsiteY151" fmla="*/ 785852 h 2543175"/>
              <a:gd name="connsiteX152" fmla="*/ 1440907 w 4143375"/>
              <a:gd name="connsiteY152" fmla="*/ 909867 h 2543175"/>
              <a:gd name="connsiteX153" fmla="*/ 1274410 w 4143375"/>
              <a:gd name="connsiteY153" fmla="*/ 1089414 h 2543175"/>
              <a:gd name="connsiteX154" fmla="*/ 1212974 w 4143375"/>
              <a:gd name="connsiteY154" fmla="*/ 1127895 h 2543175"/>
              <a:gd name="connsiteX155" fmla="*/ 1209164 w 4143375"/>
              <a:gd name="connsiteY155" fmla="*/ 1140848 h 2543175"/>
              <a:gd name="connsiteX156" fmla="*/ 1010758 w 4143375"/>
              <a:gd name="connsiteY156" fmla="*/ 1273532 h 2543175"/>
              <a:gd name="connsiteX157" fmla="*/ 504599 w 4143375"/>
              <a:gd name="connsiteY157" fmla="*/ 839477 h 2543175"/>
              <a:gd name="connsiteX158" fmla="*/ 1010186 w 4143375"/>
              <a:gd name="connsiteY158" fmla="*/ 1282771 h 2543175"/>
              <a:gd name="connsiteX159" fmla="*/ 1678365 w 4143375"/>
              <a:gd name="connsiteY159" fmla="*/ 1855700 h 2543175"/>
              <a:gd name="connsiteX160" fmla="*/ 1670650 w 4143375"/>
              <a:gd name="connsiteY160" fmla="*/ 1869130 h 2543175"/>
              <a:gd name="connsiteX161" fmla="*/ 1665983 w 4143375"/>
              <a:gd name="connsiteY161" fmla="*/ 1888275 h 2543175"/>
              <a:gd name="connsiteX162" fmla="*/ 125981 w 4143375"/>
              <a:gd name="connsiteY162" fmla="*/ 1929709 h 2543175"/>
              <a:gd name="connsiteX163" fmla="*/ 121313 w 4143375"/>
              <a:gd name="connsiteY163" fmla="*/ 1908087 h 2543175"/>
              <a:gd name="connsiteX164" fmla="*/ 106740 w 4143375"/>
              <a:gd name="connsiteY164" fmla="*/ 1886751 h 2543175"/>
              <a:gd name="connsiteX165" fmla="*/ 1010186 w 4143375"/>
              <a:gd name="connsiteY165" fmla="*/ 1282771 h 2543175"/>
              <a:gd name="connsiteX166" fmla="*/ 1789522 w 4143375"/>
              <a:gd name="connsiteY166" fmla="*/ 1910373 h 2543175"/>
              <a:gd name="connsiteX167" fmla="*/ 1789903 w 4143375"/>
              <a:gd name="connsiteY167" fmla="*/ 1877988 h 2543175"/>
              <a:gd name="connsiteX168" fmla="*/ 2077463 w 4143375"/>
              <a:gd name="connsiteY168" fmla="*/ 1819886 h 2543175"/>
              <a:gd name="connsiteX169" fmla="*/ 2874229 w 4143375"/>
              <a:gd name="connsiteY169" fmla="*/ 2461395 h 2543175"/>
              <a:gd name="connsiteX170" fmla="*/ 2870705 w 4143375"/>
              <a:gd name="connsiteY170" fmla="*/ 2474444 h 2543175"/>
              <a:gd name="connsiteX171" fmla="*/ 1789522 w 4143375"/>
              <a:gd name="connsiteY171" fmla="*/ 1910373 h 2543175"/>
              <a:gd name="connsiteX172" fmla="*/ 2991291 w 4143375"/>
              <a:gd name="connsiteY172" fmla="*/ 2460442 h 2543175"/>
              <a:gd name="connsiteX173" fmla="*/ 2957287 w 4143375"/>
              <a:gd name="connsiteY173" fmla="*/ 2426247 h 2543175"/>
              <a:gd name="connsiteX174" fmla="*/ 2936332 w 4143375"/>
              <a:gd name="connsiteY174" fmla="*/ 2421485 h 2543175"/>
              <a:gd name="connsiteX175" fmla="*/ 2785837 w 4143375"/>
              <a:gd name="connsiteY175" fmla="*/ 1676630 h 2543175"/>
              <a:gd name="connsiteX176" fmla="*/ 4006656 w 4143375"/>
              <a:gd name="connsiteY176" fmla="*/ 1429932 h 2543175"/>
              <a:gd name="connsiteX177" fmla="*/ 4040375 w 4143375"/>
              <a:gd name="connsiteY177" fmla="*/ 1463555 h 2543175"/>
              <a:gd name="connsiteX178" fmla="*/ 4055996 w 4143375"/>
              <a:gd name="connsiteY178" fmla="*/ 1467746 h 2543175"/>
              <a:gd name="connsiteX179" fmla="*/ 2995196 w 4143375"/>
              <a:gd name="connsiteY179" fmla="*/ 2474730 h 2543175"/>
              <a:gd name="connsiteX180" fmla="*/ 2991291 w 4143375"/>
              <a:gd name="connsiteY180" fmla="*/ 2460442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4143375" h="2543175">
                <a:moveTo>
                  <a:pt x="4143245" y="1411073"/>
                </a:moveTo>
                <a:lnTo>
                  <a:pt x="4144864" y="1403834"/>
                </a:lnTo>
                <a:lnTo>
                  <a:pt x="4129243" y="1400309"/>
                </a:lnTo>
                <a:lnTo>
                  <a:pt x="4129148" y="1400214"/>
                </a:lnTo>
                <a:lnTo>
                  <a:pt x="4128671" y="1397642"/>
                </a:lnTo>
                <a:lnTo>
                  <a:pt x="4127243" y="1397928"/>
                </a:lnTo>
                <a:cubicBezTo>
                  <a:pt x="4126576" y="1392404"/>
                  <a:pt x="4125243" y="1386879"/>
                  <a:pt x="4123052" y="1381545"/>
                </a:cubicBezTo>
                <a:cubicBezTo>
                  <a:pt x="4116670" y="1365924"/>
                  <a:pt x="4104573" y="1353828"/>
                  <a:pt x="4089047" y="1347350"/>
                </a:cubicBezTo>
                <a:cubicBezTo>
                  <a:pt x="4059615" y="1335063"/>
                  <a:pt x="4026183" y="1346779"/>
                  <a:pt x="4010466" y="1373449"/>
                </a:cubicBezTo>
                <a:lnTo>
                  <a:pt x="2710209" y="1080460"/>
                </a:lnTo>
                <a:cubicBezTo>
                  <a:pt x="2704303" y="1068554"/>
                  <a:pt x="2695064" y="1059029"/>
                  <a:pt x="2683348" y="1052837"/>
                </a:cubicBezTo>
                <a:lnTo>
                  <a:pt x="2856894" y="125674"/>
                </a:lnTo>
                <a:cubicBezTo>
                  <a:pt x="2858703" y="125864"/>
                  <a:pt x="2860513" y="125960"/>
                  <a:pt x="2862323" y="125960"/>
                </a:cubicBezTo>
                <a:cubicBezTo>
                  <a:pt x="2886993" y="125960"/>
                  <a:pt x="2910424" y="111386"/>
                  <a:pt x="2920616" y="87288"/>
                </a:cubicBezTo>
                <a:cubicBezTo>
                  <a:pt x="2927093" y="71762"/>
                  <a:pt x="2927188" y="54713"/>
                  <a:pt x="2920806" y="39092"/>
                </a:cubicBezTo>
                <a:cubicBezTo>
                  <a:pt x="2914425" y="23471"/>
                  <a:pt x="2902328" y="11374"/>
                  <a:pt x="2886802" y="4897"/>
                </a:cubicBezTo>
                <a:cubicBezTo>
                  <a:pt x="2854703" y="-8533"/>
                  <a:pt x="2817746" y="6611"/>
                  <a:pt x="2804316" y="38711"/>
                </a:cubicBezTo>
                <a:cubicBezTo>
                  <a:pt x="2803077" y="41568"/>
                  <a:pt x="2802220" y="44521"/>
                  <a:pt x="2801458" y="47474"/>
                </a:cubicBezTo>
                <a:lnTo>
                  <a:pt x="1987070" y="335986"/>
                </a:lnTo>
                <a:cubicBezTo>
                  <a:pt x="1982117" y="331795"/>
                  <a:pt x="1976688" y="328080"/>
                  <a:pt x="1970497" y="325508"/>
                </a:cubicBezTo>
                <a:cubicBezTo>
                  <a:pt x="1938398" y="312078"/>
                  <a:pt x="1901441" y="327223"/>
                  <a:pt x="1888010" y="359322"/>
                </a:cubicBezTo>
                <a:cubicBezTo>
                  <a:pt x="1881533" y="374848"/>
                  <a:pt x="1881438" y="391898"/>
                  <a:pt x="1887820" y="407519"/>
                </a:cubicBezTo>
                <a:cubicBezTo>
                  <a:pt x="1889725" y="412186"/>
                  <a:pt x="1892297" y="416377"/>
                  <a:pt x="1895154" y="420377"/>
                </a:cubicBezTo>
                <a:lnTo>
                  <a:pt x="1447289" y="903295"/>
                </a:lnTo>
                <a:lnTo>
                  <a:pt x="522983" y="778232"/>
                </a:lnTo>
                <a:cubicBezTo>
                  <a:pt x="522221" y="775279"/>
                  <a:pt x="521363" y="772326"/>
                  <a:pt x="520220" y="769469"/>
                </a:cubicBezTo>
                <a:cubicBezTo>
                  <a:pt x="513839" y="753943"/>
                  <a:pt x="501742" y="741751"/>
                  <a:pt x="486216" y="735274"/>
                </a:cubicBezTo>
                <a:cubicBezTo>
                  <a:pt x="456403" y="722796"/>
                  <a:pt x="422399" y="735083"/>
                  <a:pt x="406968" y="762516"/>
                </a:cubicBezTo>
                <a:lnTo>
                  <a:pt x="404873" y="762230"/>
                </a:lnTo>
                <a:lnTo>
                  <a:pt x="404015" y="768326"/>
                </a:lnTo>
                <a:cubicBezTo>
                  <a:pt x="403920" y="768612"/>
                  <a:pt x="403730" y="768802"/>
                  <a:pt x="403634" y="769088"/>
                </a:cubicBezTo>
                <a:cubicBezTo>
                  <a:pt x="397157" y="784614"/>
                  <a:pt x="397062" y="801758"/>
                  <a:pt x="403444" y="817284"/>
                </a:cubicBezTo>
                <a:cubicBezTo>
                  <a:pt x="409826" y="832810"/>
                  <a:pt x="421922" y="845002"/>
                  <a:pt x="437448" y="851479"/>
                </a:cubicBezTo>
                <a:cubicBezTo>
                  <a:pt x="445354" y="854813"/>
                  <a:pt x="453641" y="856337"/>
                  <a:pt x="461737" y="856337"/>
                </a:cubicBezTo>
                <a:cubicBezTo>
                  <a:pt x="475072" y="856337"/>
                  <a:pt x="488026" y="851955"/>
                  <a:pt x="498694" y="844240"/>
                </a:cubicBezTo>
                <a:lnTo>
                  <a:pt x="1004376" y="1277818"/>
                </a:lnTo>
                <a:lnTo>
                  <a:pt x="100930" y="1881798"/>
                </a:lnTo>
                <a:cubicBezTo>
                  <a:pt x="96739" y="1878655"/>
                  <a:pt x="92357" y="1875893"/>
                  <a:pt x="87404" y="1873797"/>
                </a:cubicBezTo>
                <a:cubicBezTo>
                  <a:pt x="55305" y="1860367"/>
                  <a:pt x="18348" y="1875512"/>
                  <a:pt x="4918" y="1907611"/>
                </a:cubicBezTo>
                <a:cubicBezTo>
                  <a:pt x="-1559" y="1923137"/>
                  <a:pt x="-1654" y="1940187"/>
                  <a:pt x="4727" y="1955808"/>
                </a:cubicBezTo>
                <a:cubicBezTo>
                  <a:pt x="11109" y="1971429"/>
                  <a:pt x="23206" y="1983525"/>
                  <a:pt x="38732" y="1990002"/>
                </a:cubicBezTo>
                <a:cubicBezTo>
                  <a:pt x="46637" y="1993336"/>
                  <a:pt x="54924" y="1994860"/>
                  <a:pt x="63020" y="1994860"/>
                </a:cubicBezTo>
                <a:cubicBezTo>
                  <a:pt x="87690" y="1994860"/>
                  <a:pt x="111122" y="1980287"/>
                  <a:pt x="121313" y="1956188"/>
                </a:cubicBezTo>
                <a:cubicBezTo>
                  <a:pt x="123885" y="1949997"/>
                  <a:pt x="125409" y="1943520"/>
                  <a:pt x="125981" y="1937043"/>
                </a:cubicBezTo>
                <a:lnTo>
                  <a:pt x="1665983" y="1895609"/>
                </a:lnTo>
                <a:cubicBezTo>
                  <a:pt x="1666268" y="1902944"/>
                  <a:pt x="1667697" y="1910183"/>
                  <a:pt x="1670650" y="1917231"/>
                </a:cubicBezTo>
                <a:cubicBezTo>
                  <a:pt x="1677032" y="1932757"/>
                  <a:pt x="1689128" y="1944949"/>
                  <a:pt x="1704654" y="1951426"/>
                </a:cubicBezTo>
                <a:cubicBezTo>
                  <a:pt x="1712560" y="1954760"/>
                  <a:pt x="1720847" y="1956284"/>
                  <a:pt x="1728943" y="1956284"/>
                </a:cubicBezTo>
                <a:cubicBezTo>
                  <a:pt x="1753613" y="1956284"/>
                  <a:pt x="1777044" y="1941711"/>
                  <a:pt x="1787236" y="1917612"/>
                </a:cubicBezTo>
                <a:cubicBezTo>
                  <a:pt x="1787236" y="1917517"/>
                  <a:pt x="1787331" y="1917422"/>
                  <a:pt x="1787331" y="1917326"/>
                </a:cubicBezTo>
                <a:lnTo>
                  <a:pt x="2870133" y="2482159"/>
                </a:lnTo>
                <a:cubicBezTo>
                  <a:pt x="2869847" y="2490922"/>
                  <a:pt x="2871371" y="2499685"/>
                  <a:pt x="2874801" y="2507972"/>
                </a:cubicBezTo>
                <a:cubicBezTo>
                  <a:pt x="2881182" y="2523593"/>
                  <a:pt x="2893279" y="2535689"/>
                  <a:pt x="2908805" y="2542167"/>
                </a:cubicBezTo>
                <a:cubicBezTo>
                  <a:pt x="2916711" y="2545500"/>
                  <a:pt x="2924997" y="2547024"/>
                  <a:pt x="2933094" y="2547024"/>
                </a:cubicBezTo>
                <a:cubicBezTo>
                  <a:pt x="2957763" y="2547024"/>
                  <a:pt x="2981195" y="2532451"/>
                  <a:pt x="2991291" y="2508353"/>
                </a:cubicBezTo>
                <a:cubicBezTo>
                  <a:pt x="2994625" y="2500542"/>
                  <a:pt x="2996244" y="2492256"/>
                  <a:pt x="2996244" y="2483969"/>
                </a:cubicBezTo>
                <a:lnTo>
                  <a:pt x="4066187" y="1468413"/>
                </a:lnTo>
                <a:cubicBezTo>
                  <a:pt x="4090286" y="1467842"/>
                  <a:pt x="4112955" y="1453459"/>
                  <a:pt x="4122861" y="1429837"/>
                </a:cubicBezTo>
                <a:cubicBezTo>
                  <a:pt x="4125528" y="1423455"/>
                  <a:pt x="4127052" y="1416788"/>
                  <a:pt x="4127528" y="1410120"/>
                </a:cubicBezTo>
                <a:lnTo>
                  <a:pt x="4129719" y="1408025"/>
                </a:lnTo>
                <a:lnTo>
                  <a:pt x="4143245" y="1411073"/>
                </a:lnTo>
                <a:close/>
                <a:moveTo>
                  <a:pt x="4006466" y="1381164"/>
                </a:moveTo>
                <a:cubicBezTo>
                  <a:pt x="4000846" y="1394595"/>
                  <a:pt x="4000084" y="1409168"/>
                  <a:pt x="4004085" y="1422884"/>
                </a:cubicBezTo>
                <a:lnTo>
                  <a:pt x="2784313" y="1669391"/>
                </a:lnTo>
                <a:lnTo>
                  <a:pt x="2682300" y="1164280"/>
                </a:lnTo>
                <a:cubicBezTo>
                  <a:pt x="2695254" y="1157708"/>
                  <a:pt x="2706018" y="1146945"/>
                  <a:pt x="2712018" y="1132562"/>
                </a:cubicBezTo>
                <a:cubicBezTo>
                  <a:pt x="2717924" y="1118560"/>
                  <a:pt x="2718495" y="1103225"/>
                  <a:pt x="2713828" y="1088937"/>
                </a:cubicBezTo>
                <a:lnTo>
                  <a:pt x="4006942" y="1380307"/>
                </a:lnTo>
                <a:cubicBezTo>
                  <a:pt x="4006752" y="1380688"/>
                  <a:pt x="4006656" y="1380974"/>
                  <a:pt x="4006466" y="1381164"/>
                </a:cubicBezTo>
                <a:close/>
                <a:moveTo>
                  <a:pt x="2877468" y="2454441"/>
                </a:moveTo>
                <a:lnTo>
                  <a:pt x="2086988" y="1817981"/>
                </a:lnTo>
                <a:lnTo>
                  <a:pt x="2778598" y="1678249"/>
                </a:lnTo>
                <a:lnTo>
                  <a:pt x="2928807" y="2421675"/>
                </a:lnTo>
                <a:cubicBezTo>
                  <a:pt x="2907662" y="2423009"/>
                  <a:pt x="2887945" y="2435010"/>
                  <a:pt x="2877468" y="2454441"/>
                </a:cubicBezTo>
                <a:close/>
                <a:moveTo>
                  <a:pt x="2079463" y="1811885"/>
                </a:moveTo>
                <a:lnTo>
                  <a:pt x="1938112" y="1698061"/>
                </a:lnTo>
                <a:lnTo>
                  <a:pt x="2604481" y="1147040"/>
                </a:lnTo>
                <a:cubicBezTo>
                  <a:pt x="2611053" y="1155422"/>
                  <a:pt x="2619435" y="1162185"/>
                  <a:pt x="2629532" y="1166375"/>
                </a:cubicBezTo>
                <a:cubicBezTo>
                  <a:pt x="2637437" y="1169709"/>
                  <a:pt x="2645724" y="1171233"/>
                  <a:pt x="2653820" y="1171233"/>
                </a:cubicBezTo>
                <a:cubicBezTo>
                  <a:pt x="2661250" y="1171233"/>
                  <a:pt x="2668489" y="1169804"/>
                  <a:pt x="2675347" y="1167233"/>
                </a:cubicBezTo>
                <a:lnTo>
                  <a:pt x="2777074" y="1670820"/>
                </a:lnTo>
                <a:lnTo>
                  <a:pt x="2079463" y="1811885"/>
                </a:lnTo>
                <a:close/>
                <a:moveTo>
                  <a:pt x="1945922" y="446571"/>
                </a:moveTo>
                <a:cubicBezTo>
                  <a:pt x="1966877" y="446571"/>
                  <a:pt x="1986880" y="435998"/>
                  <a:pt x="1998596" y="418091"/>
                </a:cubicBezTo>
                <a:lnTo>
                  <a:pt x="2649534" y="1045503"/>
                </a:lnTo>
                <a:cubicBezTo>
                  <a:pt x="2635818" y="1046456"/>
                  <a:pt x="2622769" y="1051885"/>
                  <a:pt x="2612387" y="1060839"/>
                </a:cubicBezTo>
                <a:lnTo>
                  <a:pt x="1854673" y="958349"/>
                </a:lnTo>
                <a:lnTo>
                  <a:pt x="1941541" y="446285"/>
                </a:lnTo>
                <a:cubicBezTo>
                  <a:pt x="1943065" y="446381"/>
                  <a:pt x="1944494" y="446571"/>
                  <a:pt x="1945922" y="446571"/>
                </a:cubicBezTo>
                <a:close/>
                <a:moveTo>
                  <a:pt x="2605814" y="1067411"/>
                </a:moveTo>
                <a:cubicBezTo>
                  <a:pt x="2601719" y="1072269"/>
                  <a:pt x="2598194" y="1077793"/>
                  <a:pt x="2595623" y="1083889"/>
                </a:cubicBezTo>
                <a:cubicBezTo>
                  <a:pt x="2589146" y="1099415"/>
                  <a:pt x="2589051" y="1116560"/>
                  <a:pt x="2595432" y="1132085"/>
                </a:cubicBezTo>
                <a:cubicBezTo>
                  <a:pt x="2596670" y="1135229"/>
                  <a:pt x="2598385" y="1138086"/>
                  <a:pt x="2600100" y="1140944"/>
                </a:cubicBezTo>
                <a:lnTo>
                  <a:pt x="1932111" y="1693203"/>
                </a:lnTo>
                <a:lnTo>
                  <a:pt x="1754279" y="1550042"/>
                </a:lnTo>
                <a:lnTo>
                  <a:pt x="1853435" y="965589"/>
                </a:lnTo>
                <a:lnTo>
                  <a:pt x="2605814" y="1067411"/>
                </a:lnTo>
                <a:close/>
                <a:moveTo>
                  <a:pt x="1309843" y="1201713"/>
                </a:moveTo>
                <a:lnTo>
                  <a:pt x="1746278" y="1553186"/>
                </a:lnTo>
                <a:lnTo>
                  <a:pt x="1698844" y="1832745"/>
                </a:lnTo>
                <a:lnTo>
                  <a:pt x="1300794" y="1207619"/>
                </a:lnTo>
                <a:cubicBezTo>
                  <a:pt x="1304033" y="1205904"/>
                  <a:pt x="1306985" y="1203904"/>
                  <a:pt x="1309843" y="1201713"/>
                </a:cubicBezTo>
                <a:close/>
                <a:moveTo>
                  <a:pt x="1753232" y="1835316"/>
                </a:moveTo>
                <a:cubicBezTo>
                  <a:pt x="1737611" y="1828744"/>
                  <a:pt x="1720751" y="1829030"/>
                  <a:pt x="1706083" y="1834745"/>
                </a:cubicBezTo>
                <a:lnTo>
                  <a:pt x="1752946" y="1558425"/>
                </a:lnTo>
                <a:lnTo>
                  <a:pt x="1926396" y="1698061"/>
                </a:lnTo>
                <a:lnTo>
                  <a:pt x="1757613" y="1837602"/>
                </a:lnTo>
                <a:cubicBezTo>
                  <a:pt x="1756089" y="1836936"/>
                  <a:pt x="1754756" y="1835983"/>
                  <a:pt x="1753232" y="1835316"/>
                </a:cubicBezTo>
                <a:close/>
                <a:moveTo>
                  <a:pt x="1747707" y="1544804"/>
                </a:moveTo>
                <a:lnTo>
                  <a:pt x="1315463" y="1196760"/>
                </a:lnTo>
                <a:cubicBezTo>
                  <a:pt x="1321178" y="1191141"/>
                  <a:pt x="1326035" y="1184378"/>
                  <a:pt x="1329274" y="1176472"/>
                </a:cubicBezTo>
                <a:cubicBezTo>
                  <a:pt x="1335751" y="1160946"/>
                  <a:pt x="1335846" y="1143896"/>
                  <a:pt x="1329464" y="1128275"/>
                </a:cubicBezTo>
                <a:cubicBezTo>
                  <a:pt x="1323083" y="1112654"/>
                  <a:pt x="1310986" y="1100558"/>
                  <a:pt x="1295460" y="1094081"/>
                </a:cubicBezTo>
                <a:cubicBezTo>
                  <a:pt x="1291555" y="1092462"/>
                  <a:pt x="1287459" y="1091223"/>
                  <a:pt x="1283459" y="1090366"/>
                </a:cubicBezTo>
                <a:lnTo>
                  <a:pt x="1449765" y="911010"/>
                </a:lnTo>
                <a:lnTo>
                  <a:pt x="1846005" y="964636"/>
                </a:lnTo>
                <a:lnTo>
                  <a:pt x="1747707" y="1544804"/>
                </a:lnTo>
                <a:close/>
                <a:moveTo>
                  <a:pt x="1212878" y="1176091"/>
                </a:moveTo>
                <a:cubicBezTo>
                  <a:pt x="1219260" y="1191617"/>
                  <a:pt x="1231357" y="1203809"/>
                  <a:pt x="1246883" y="1210286"/>
                </a:cubicBezTo>
                <a:cubicBezTo>
                  <a:pt x="1254788" y="1213620"/>
                  <a:pt x="1263075" y="1215144"/>
                  <a:pt x="1271172" y="1215144"/>
                </a:cubicBezTo>
                <a:cubicBezTo>
                  <a:pt x="1279077" y="1215144"/>
                  <a:pt x="1286792" y="1213524"/>
                  <a:pt x="1294127" y="1210667"/>
                </a:cubicBezTo>
                <a:lnTo>
                  <a:pt x="1695034" y="1840365"/>
                </a:lnTo>
                <a:cubicBezTo>
                  <a:pt x="1690748" y="1843032"/>
                  <a:pt x="1686842" y="1846365"/>
                  <a:pt x="1683318" y="1850080"/>
                </a:cubicBezTo>
                <a:lnTo>
                  <a:pt x="1016663" y="1278580"/>
                </a:lnTo>
                <a:lnTo>
                  <a:pt x="1208211" y="1150469"/>
                </a:lnTo>
                <a:cubicBezTo>
                  <a:pt x="1207925" y="1159137"/>
                  <a:pt x="1209449" y="1167804"/>
                  <a:pt x="1212878" y="1176091"/>
                </a:cubicBezTo>
                <a:close/>
                <a:moveTo>
                  <a:pt x="1787236" y="1869511"/>
                </a:moveTo>
                <a:cubicBezTo>
                  <a:pt x="1782473" y="1857986"/>
                  <a:pt x="1774663" y="1848366"/>
                  <a:pt x="1764566" y="1841508"/>
                </a:cubicBezTo>
                <a:lnTo>
                  <a:pt x="1932302" y="1702824"/>
                </a:lnTo>
                <a:lnTo>
                  <a:pt x="2070033" y="1813790"/>
                </a:lnTo>
                <a:lnTo>
                  <a:pt x="1787712" y="1870845"/>
                </a:lnTo>
                <a:cubicBezTo>
                  <a:pt x="1787522" y="1870368"/>
                  <a:pt x="1787426" y="1869892"/>
                  <a:pt x="1787236" y="1869511"/>
                </a:cubicBezTo>
                <a:close/>
                <a:moveTo>
                  <a:pt x="2803935" y="86907"/>
                </a:moveTo>
                <a:cubicBezTo>
                  <a:pt x="2810316" y="102528"/>
                  <a:pt x="2822413" y="114625"/>
                  <a:pt x="2837939" y="121102"/>
                </a:cubicBezTo>
                <a:cubicBezTo>
                  <a:pt x="2841749" y="122721"/>
                  <a:pt x="2845559" y="123864"/>
                  <a:pt x="2849464" y="124626"/>
                </a:cubicBezTo>
                <a:lnTo>
                  <a:pt x="2676395" y="1049504"/>
                </a:lnTo>
                <a:cubicBezTo>
                  <a:pt x="2671156" y="1047503"/>
                  <a:pt x="2665822" y="1046170"/>
                  <a:pt x="2660488" y="1045598"/>
                </a:cubicBezTo>
                <a:lnTo>
                  <a:pt x="2002501" y="411329"/>
                </a:lnTo>
                <a:cubicBezTo>
                  <a:pt x="2003072" y="410186"/>
                  <a:pt x="2003739" y="409043"/>
                  <a:pt x="2004311" y="407804"/>
                </a:cubicBezTo>
                <a:cubicBezTo>
                  <a:pt x="2010788" y="392279"/>
                  <a:pt x="2010883" y="375229"/>
                  <a:pt x="2004501" y="359608"/>
                </a:cubicBezTo>
                <a:cubicBezTo>
                  <a:pt x="2001739" y="352845"/>
                  <a:pt x="1997738" y="346940"/>
                  <a:pt x="1992976" y="341606"/>
                </a:cubicBezTo>
                <a:lnTo>
                  <a:pt x="2799744" y="55760"/>
                </a:lnTo>
                <a:cubicBezTo>
                  <a:pt x="2798410" y="66333"/>
                  <a:pt x="2799839" y="76906"/>
                  <a:pt x="2803935" y="86907"/>
                </a:cubicBezTo>
                <a:close/>
                <a:moveTo>
                  <a:pt x="1899726" y="426092"/>
                </a:moveTo>
                <a:cubicBezTo>
                  <a:pt x="1905822" y="432665"/>
                  <a:pt x="1913156" y="438094"/>
                  <a:pt x="1921729" y="441713"/>
                </a:cubicBezTo>
                <a:cubicBezTo>
                  <a:pt x="1925825" y="443428"/>
                  <a:pt x="1930111" y="444666"/>
                  <a:pt x="1934302" y="445523"/>
                </a:cubicBezTo>
                <a:lnTo>
                  <a:pt x="1847434" y="957492"/>
                </a:lnTo>
                <a:lnTo>
                  <a:pt x="1456052" y="904533"/>
                </a:lnTo>
                <a:lnTo>
                  <a:pt x="1899726" y="426092"/>
                </a:lnTo>
                <a:close/>
                <a:moveTo>
                  <a:pt x="504599" y="839477"/>
                </a:moveTo>
                <a:cubicBezTo>
                  <a:pt x="511076" y="833572"/>
                  <a:pt x="516410" y="826238"/>
                  <a:pt x="520030" y="817665"/>
                </a:cubicBezTo>
                <a:cubicBezTo>
                  <a:pt x="524316" y="807473"/>
                  <a:pt x="525745" y="796615"/>
                  <a:pt x="524411" y="785852"/>
                </a:cubicBezTo>
                <a:lnTo>
                  <a:pt x="1440907" y="909867"/>
                </a:lnTo>
                <a:lnTo>
                  <a:pt x="1274410" y="1089414"/>
                </a:lnTo>
                <a:cubicBezTo>
                  <a:pt x="1248597" y="1088080"/>
                  <a:pt x="1223547" y="1102844"/>
                  <a:pt x="1212974" y="1127895"/>
                </a:cubicBezTo>
                <a:cubicBezTo>
                  <a:pt x="1211164" y="1132085"/>
                  <a:pt x="1209926" y="1136467"/>
                  <a:pt x="1209164" y="1140848"/>
                </a:cubicBezTo>
                <a:lnTo>
                  <a:pt x="1010758" y="1273532"/>
                </a:lnTo>
                <a:lnTo>
                  <a:pt x="504599" y="839477"/>
                </a:lnTo>
                <a:close/>
                <a:moveTo>
                  <a:pt x="1010186" y="1282771"/>
                </a:moveTo>
                <a:lnTo>
                  <a:pt x="1678365" y="1855700"/>
                </a:lnTo>
                <a:cubicBezTo>
                  <a:pt x="1675317" y="1859796"/>
                  <a:pt x="1672650" y="1864177"/>
                  <a:pt x="1670650" y="1869130"/>
                </a:cubicBezTo>
                <a:cubicBezTo>
                  <a:pt x="1668078" y="1875321"/>
                  <a:pt x="1666554" y="1881798"/>
                  <a:pt x="1665983" y="1888275"/>
                </a:cubicBezTo>
                <a:lnTo>
                  <a:pt x="125981" y="1929709"/>
                </a:lnTo>
                <a:cubicBezTo>
                  <a:pt x="125695" y="1922375"/>
                  <a:pt x="124266" y="1915136"/>
                  <a:pt x="121313" y="1908087"/>
                </a:cubicBezTo>
                <a:cubicBezTo>
                  <a:pt x="117980" y="1899896"/>
                  <a:pt x="112931" y="1892752"/>
                  <a:pt x="106740" y="1886751"/>
                </a:cubicBezTo>
                <a:lnTo>
                  <a:pt x="1010186" y="1282771"/>
                </a:lnTo>
                <a:close/>
                <a:moveTo>
                  <a:pt x="1789522" y="1910373"/>
                </a:moveTo>
                <a:cubicBezTo>
                  <a:pt x="1792570" y="1899705"/>
                  <a:pt x="1792665" y="1888656"/>
                  <a:pt x="1789903" y="1877988"/>
                </a:cubicBezTo>
                <a:lnTo>
                  <a:pt x="2077463" y="1819886"/>
                </a:lnTo>
                <a:lnTo>
                  <a:pt x="2874229" y="2461395"/>
                </a:lnTo>
                <a:cubicBezTo>
                  <a:pt x="2872514" y="2465681"/>
                  <a:pt x="2871371" y="2469967"/>
                  <a:pt x="2870705" y="2474444"/>
                </a:cubicBezTo>
                <a:lnTo>
                  <a:pt x="1789522" y="1910373"/>
                </a:lnTo>
                <a:close/>
                <a:moveTo>
                  <a:pt x="2991291" y="2460442"/>
                </a:moveTo>
                <a:cubicBezTo>
                  <a:pt x="2984910" y="2444916"/>
                  <a:pt x="2972813" y="2432724"/>
                  <a:pt x="2957287" y="2426247"/>
                </a:cubicBezTo>
                <a:cubicBezTo>
                  <a:pt x="2950429" y="2423390"/>
                  <a:pt x="2943380" y="2421866"/>
                  <a:pt x="2936332" y="2421485"/>
                </a:cubicBezTo>
                <a:lnTo>
                  <a:pt x="2785837" y="1676630"/>
                </a:lnTo>
                <a:lnTo>
                  <a:pt x="4006656" y="1429932"/>
                </a:lnTo>
                <a:cubicBezTo>
                  <a:pt x="4013133" y="1445172"/>
                  <a:pt x="4025039" y="1457174"/>
                  <a:pt x="4040375" y="1463555"/>
                </a:cubicBezTo>
                <a:cubicBezTo>
                  <a:pt x="4045518" y="1465746"/>
                  <a:pt x="4050757" y="1467080"/>
                  <a:pt x="4055996" y="1467746"/>
                </a:cubicBezTo>
                <a:lnTo>
                  <a:pt x="2995196" y="2474730"/>
                </a:lnTo>
                <a:cubicBezTo>
                  <a:pt x="2994435" y="2469872"/>
                  <a:pt x="2993196" y="2465109"/>
                  <a:pt x="2991291" y="246044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raphic 175">
            <a:extLst>
              <a:ext uri="{FF2B5EF4-FFF2-40B4-BE49-F238E27FC236}">
                <a16:creationId xmlns:a16="http://schemas.microsoft.com/office/drawing/2014/main" id="{76B1CDD7-D14E-41C7-A888-A7936E829CCC}"/>
              </a:ext>
            </a:extLst>
          </p:cNvPr>
          <p:cNvSpPr/>
          <p:nvPr/>
        </p:nvSpPr>
        <p:spPr>
          <a:xfrm rot="1012808">
            <a:off x="8829757" y="-1587995"/>
            <a:ext cx="5356454" cy="3287756"/>
          </a:xfrm>
          <a:custGeom>
            <a:avLst/>
            <a:gdLst>
              <a:gd name="connsiteX0" fmla="*/ 4143245 w 4143375"/>
              <a:gd name="connsiteY0" fmla="*/ 1411073 h 2543175"/>
              <a:gd name="connsiteX1" fmla="*/ 4144864 w 4143375"/>
              <a:gd name="connsiteY1" fmla="*/ 1403834 h 2543175"/>
              <a:gd name="connsiteX2" fmla="*/ 4129243 w 4143375"/>
              <a:gd name="connsiteY2" fmla="*/ 1400309 h 2543175"/>
              <a:gd name="connsiteX3" fmla="*/ 4129148 w 4143375"/>
              <a:gd name="connsiteY3" fmla="*/ 1400214 h 2543175"/>
              <a:gd name="connsiteX4" fmla="*/ 4128671 w 4143375"/>
              <a:gd name="connsiteY4" fmla="*/ 1397642 h 2543175"/>
              <a:gd name="connsiteX5" fmla="*/ 4127243 w 4143375"/>
              <a:gd name="connsiteY5" fmla="*/ 1397928 h 2543175"/>
              <a:gd name="connsiteX6" fmla="*/ 4123052 w 4143375"/>
              <a:gd name="connsiteY6" fmla="*/ 1381545 h 2543175"/>
              <a:gd name="connsiteX7" fmla="*/ 4089047 w 4143375"/>
              <a:gd name="connsiteY7" fmla="*/ 1347350 h 2543175"/>
              <a:gd name="connsiteX8" fmla="*/ 4010466 w 4143375"/>
              <a:gd name="connsiteY8" fmla="*/ 1373449 h 2543175"/>
              <a:gd name="connsiteX9" fmla="*/ 2710209 w 4143375"/>
              <a:gd name="connsiteY9" fmla="*/ 1080460 h 2543175"/>
              <a:gd name="connsiteX10" fmla="*/ 2683348 w 4143375"/>
              <a:gd name="connsiteY10" fmla="*/ 1052837 h 2543175"/>
              <a:gd name="connsiteX11" fmla="*/ 2856894 w 4143375"/>
              <a:gd name="connsiteY11" fmla="*/ 125674 h 2543175"/>
              <a:gd name="connsiteX12" fmla="*/ 2862323 w 4143375"/>
              <a:gd name="connsiteY12" fmla="*/ 125960 h 2543175"/>
              <a:gd name="connsiteX13" fmla="*/ 2920616 w 4143375"/>
              <a:gd name="connsiteY13" fmla="*/ 87288 h 2543175"/>
              <a:gd name="connsiteX14" fmla="*/ 2920806 w 4143375"/>
              <a:gd name="connsiteY14" fmla="*/ 39092 h 2543175"/>
              <a:gd name="connsiteX15" fmla="*/ 2886802 w 4143375"/>
              <a:gd name="connsiteY15" fmla="*/ 4897 h 2543175"/>
              <a:gd name="connsiteX16" fmla="*/ 2804316 w 4143375"/>
              <a:gd name="connsiteY16" fmla="*/ 38711 h 2543175"/>
              <a:gd name="connsiteX17" fmla="*/ 2801458 w 4143375"/>
              <a:gd name="connsiteY17" fmla="*/ 47474 h 2543175"/>
              <a:gd name="connsiteX18" fmla="*/ 1987070 w 4143375"/>
              <a:gd name="connsiteY18" fmla="*/ 335986 h 2543175"/>
              <a:gd name="connsiteX19" fmla="*/ 1970497 w 4143375"/>
              <a:gd name="connsiteY19" fmla="*/ 325508 h 2543175"/>
              <a:gd name="connsiteX20" fmla="*/ 1888010 w 4143375"/>
              <a:gd name="connsiteY20" fmla="*/ 359322 h 2543175"/>
              <a:gd name="connsiteX21" fmla="*/ 1887820 w 4143375"/>
              <a:gd name="connsiteY21" fmla="*/ 407519 h 2543175"/>
              <a:gd name="connsiteX22" fmla="*/ 1895154 w 4143375"/>
              <a:gd name="connsiteY22" fmla="*/ 420377 h 2543175"/>
              <a:gd name="connsiteX23" fmla="*/ 1447289 w 4143375"/>
              <a:gd name="connsiteY23" fmla="*/ 903295 h 2543175"/>
              <a:gd name="connsiteX24" fmla="*/ 522983 w 4143375"/>
              <a:gd name="connsiteY24" fmla="*/ 778232 h 2543175"/>
              <a:gd name="connsiteX25" fmla="*/ 520220 w 4143375"/>
              <a:gd name="connsiteY25" fmla="*/ 769469 h 2543175"/>
              <a:gd name="connsiteX26" fmla="*/ 486216 w 4143375"/>
              <a:gd name="connsiteY26" fmla="*/ 735274 h 2543175"/>
              <a:gd name="connsiteX27" fmla="*/ 406968 w 4143375"/>
              <a:gd name="connsiteY27" fmla="*/ 762516 h 2543175"/>
              <a:gd name="connsiteX28" fmla="*/ 404873 w 4143375"/>
              <a:gd name="connsiteY28" fmla="*/ 762230 h 2543175"/>
              <a:gd name="connsiteX29" fmla="*/ 404015 w 4143375"/>
              <a:gd name="connsiteY29" fmla="*/ 768326 h 2543175"/>
              <a:gd name="connsiteX30" fmla="*/ 403634 w 4143375"/>
              <a:gd name="connsiteY30" fmla="*/ 769088 h 2543175"/>
              <a:gd name="connsiteX31" fmla="*/ 403444 w 4143375"/>
              <a:gd name="connsiteY31" fmla="*/ 817284 h 2543175"/>
              <a:gd name="connsiteX32" fmla="*/ 437448 w 4143375"/>
              <a:gd name="connsiteY32" fmla="*/ 851479 h 2543175"/>
              <a:gd name="connsiteX33" fmla="*/ 461737 w 4143375"/>
              <a:gd name="connsiteY33" fmla="*/ 856337 h 2543175"/>
              <a:gd name="connsiteX34" fmla="*/ 498694 w 4143375"/>
              <a:gd name="connsiteY34" fmla="*/ 844240 h 2543175"/>
              <a:gd name="connsiteX35" fmla="*/ 1004376 w 4143375"/>
              <a:gd name="connsiteY35" fmla="*/ 1277818 h 2543175"/>
              <a:gd name="connsiteX36" fmla="*/ 100930 w 4143375"/>
              <a:gd name="connsiteY36" fmla="*/ 1881798 h 2543175"/>
              <a:gd name="connsiteX37" fmla="*/ 87404 w 4143375"/>
              <a:gd name="connsiteY37" fmla="*/ 1873797 h 2543175"/>
              <a:gd name="connsiteX38" fmla="*/ 4918 w 4143375"/>
              <a:gd name="connsiteY38" fmla="*/ 1907611 h 2543175"/>
              <a:gd name="connsiteX39" fmla="*/ 4727 w 4143375"/>
              <a:gd name="connsiteY39" fmla="*/ 1955808 h 2543175"/>
              <a:gd name="connsiteX40" fmla="*/ 38732 w 4143375"/>
              <a:gd name="connsiteY40" fmla="*/ 1990002 h 2543175"/>
              <a:gd name="connsiteX41" fmla="*/ 63020 w 4143375"/>
              <a:gd name="connsiteY41" fmla="*/ 1994860 h 2543175"/>
              <a:gd name="connsiteX42" fmla="*/ 121313 w 4143375"/>
              <a:gd name="connsiteY42" fmla="*/ 1956188 h 2543175"/>
              <a:gd name="connsiteX43" fmla="*/ 125981 w 4143375"/>
              <a:gd name="connsiteY43" fmla="*/ 1937043 h 2543175"/>
              <a:gd name="connsiteX44" fmla="*/ 1665983 w 4143375"/>
              <a:gd name="connsiteY44" fmla="*/ 1895609 h 2543175"/>
              <a:gd name="connsiteX45" fmla="*/ 1670650 w 4143375"/>
              <a:gd name="connsiteY45" fmla="*/ 1917231 h 2543175"/>
              <a:gd name="connsiteX46" fmla="*/ 1704654 w 4143375"/>
              <a:gd name="connsiteY46" fmla="*/ 1951426 h 2543175"/>
              <a:gd name="connsiteX47" fmla="*/ 1728943 w 4143375"/>
              <a:gd name="connsiteY47" fmla="*/ 1956284 h 2543175"/>
              <a:gd name="connsiteX48" fmla="*/ 1787236 w 4143375"/>
              <a:gd name="connsiteY48" fmla="*/ 1917612 h 2543175"/>
              <a:gd name="connsiteX49" fmla="*/ 1787331 w 4143375"/>
              <a:gd name="connsiteY49" fmla="*/ 1917326 h 2543175"/>
              <a:gd name="connsiteX50" fmla="*/ 2870133 w 4143375"/>
              <a:gd name="connsiteY50" fmla="*/ 2482159 h 2543175"/>
              <a:gd name="connsiteX51" fmla="*/ 2874801 w 4143375"/>
              <a:gd name="connsiteY51" fmla="*/ 2507972 h 2543175"/>
              <a:gd name="connsiteX52" fmla="*/ 2908805 w 4143375"/>
              <a:gd name="connsiteY52" fmla="*/ 2542167 h 2543175"/>
              <a:gd name="connsiteX53" fmla="*/ 2933094 w 4143375"/>
              <a:gd name="connsiteY53" fmla="*/ 2547024 h 2543175"/>
              <a:gd name="connsiteX54" fmla="*/ 2991291 w 4143375"/>
              <a:gd name="connsiteY54" fmla="*/ 2508353 h 2543175"/>
              <a:gd name="connsiteX55" fmla="*/ 2996244 w 4143375"/>
              <a:gd name="connsiteY55" fmla="*/ 2483969 h 2543175"/>
              <a:gd name="connsiteX56" fmla="*/ 4066187 w 4143375"/>
              <a:gd name="connsiteY56" fmla="*/ 1468413 h 2543175"/>
              <a:gd name="connsiteX57" fmla="*/ 4122861 w 4143375"/>
              <a:gd name="connsiteY57" fmla="*/ 1429837 h 2543175"/>
              <a:gd name="connsiteX58" fmla="*/ 4127528 w 4143375"/>
              <a:gd name="connsiteY58" fmla="*/ 1410120 h 2543175"/>
              <a:gd name="connsiteX59" fmla="*/ 4129719 w 4143375"/>
              <a:gd name="connsiteY59" fmla="*/ 1408025 h 2543175"/>
              <a:gd name="connsiteX60" fmla="*/ 4143245 w 4143375"/>
              <a:gd name="connsiteY60" fmla="*/ 1411073 h 2543175"/>
              <a:gd name="connsiteX61" fmla="*/ 4006466 w 4143375"/>
              <a:gd name="connsiteY61" fmla="*/ 1381164 h 2543175"/>
              <a:gd name="connsiteX62" fmla="*/ 4004085 w 4143375"/>
              <a:gd name="connsiteY62" fmla="*/ 1422884 h 2543175"/>
              <a:gd name="connsiteX63" fmla="*/ 2784313 w 4143375"/>
              <a:gd name="connsiteY63" fmla="*/ 1669391 h 2543175"/>
              <a:gd name="connsiteX64" fmla="*/ 2682300 w 4143375"/>
              <a:gd name="connsiteY64" fmla="*/ 1164280 h 2543175"/>
              <a:gd name="connsiteX65" fmla="*/ 2712018 w 4143375"/>
              <a:gd name="connsiteY65" fmla="*/ 1132562 h 2543175"/>
              <a:gd name="connsiteX66" fmla="*/ 2713828 w 4143375"/>
              <a:gd name="connsiteY66" fmla="*/ 1088937 h 2543175"/>
              <a:gd name="connsiteX67" fmla="*/ 4006942 w 4143375"/>
              <a:gd name="connsiteY67" fmla="*/ 1380307 h 2543175"/>
              <a:gd name="connsiteX68" fmla="*/ 4006466 w 4143375"/>
              <a:gd name="connsiteY68" fmla="*/ 1381164 h 2543175"/>
              <a:gd name="connsiteX69" fmla="*/ 2877468 w 4143375"/>
              <a:gd name="connsiteY69" fmla="*/ 2454441 h 2543175"/>
              <a:gd name="connsiteX70" fmla="*/ 2086988 w 4143375"/>
              <a:gd name="connsiteY70" fmla="*/ 1817981 h 2543175"/>
              <a:gd name="connsiteX71" fmla="*/ 2778598 w 4143375"/>
              <a:gd name="connsiteY71" fmla="*/ 1678249 h 2543175"/>
              <a:gd name="connsiteX72" fmla="*/ 2928807 w 4143375"/>
              <a:gd name="connsiteY72" fmla="*/ 2421675 h 2543175"/>
              <a:gd name="connsiteX73" fmla="*/ 2877468 w 4143375"/>
              <a:gd name="connsiteY73" fmla="*/ 2454441 h 2543175"/>
              <a:gd name="connsiteX74" fmla="*/ 2079463 w 4143375"/>
              <a:gd name="connsiteY74" fmla="*/ 1811885 h 2543175"/>
              <a:gd name="connsiteX75" fmla="*/ 1938112 w 4143375"/>
              <a:gd name="connsiteY75" fmla="*/ 1698061 h 2543175"/>
              <a:gd name="connsiteX76" fmla="*/ 2604481 w 4143375"/>
              <a:gd name="connsiteY76" fmla="*/ 1147040 h 2543175"/>
              <a:gd name="connsiteX77" fmla="*/ 2629532 w 4143375"/>
              <a:gd name="connsiteY77" fmla="*/ 1166375 h 2543175"/>
              <a:gd name="connsiteX78" fmla="*/ 2653820 w 4143375"/>
              <a:gd name="connsiteY78" fmla="*/ 1171233 h 2543175"/>
              <a:gd name="connsiteX79" fmla="*/ 2675347 w 4143375"/>
              <a:gd name="connsiteY79" fmla="*/ 1167233 h 2543175"/>
              <a:gd name="connsiteX80" fmla="*/ 2777074 w 4143375"/>
              <a:gd name="connsiteY80" fmla="*/ 1670820 h 2543175"/>
              <a:gd name="connsiteX81" fmla="*/ 2079463 w 4143375"/>
              <a:gd name="connsiteY81" fmla="*/ 1811885 h 2543175"/>
              <a:gd name="connsiteX82" fmla="*/ 1945922 w 4143375"/>
              <a:gd name="connsiteY82" fmla="*/ 446571 h 2543175"/>
              <a:gd name="connsiteX83" fmla="*/ 1998596 w 4143375"/>
              <a:gd name="connsiteY83" fmla="*/ 418091 h 2543175"/>
              <a:gd name="connsiteX84" fmla="*/ 2649534 w 4143375"/>
              <a:gd name="connsiteY84" fmla="*/ 1045503 h 2543175"/>
              <a:gd name="connsiteX85" fmla="*/ 2612387 w 4143375"/>
              <a:gd name="connsiteY85" fmla="*/ 1060839 h 2543175"/>
              <a:gd name="connsiteX86" fmla="*/ 1854673 w 4143375"/>
              <a:gd name="connsiteY86" fmla="*/ 958349 h 2543175"/>
              <a:gd name="connsiteX87" fmla="*/ 1941541 w 4143375"/>
              <a:gd name="connsiteY87" fmla="*/ 446285 h 2543175"/>
              <a:gd name="connsiteX88" fmla="*/ 1945922 w 4143375"/>
              <a:gd name="connsiteY88" fmla="*/ 446571 h 2543175"/>
              <a:gd name="connsiteX89" fmla="*/ 2605814 w 4143375"/>
              <a:gd name="connsiteY89" fmla="*/ 1067411 h 2543175"/>
              <a:gd name="connsiteX90" fmla="*/ 2595623 w 4143375"/>
              <a:gd name="connsiteY90" fmla="*/ 1083889 h 2543175"/>
              <a:gd name="connsiteX91" fmla="*/ 2595432 w 4143375"/>
              <a:gd name="connsiteY91" fmla="*/ 1132085 h 2543175"/>
              <a:gd name="connsiteX92" fmla="*/ 2600100 w 4143375"/>
              <a:gd name="connsiteY92" fmla="*/ 1140944 h 2543175"/>
              <a:gd name="connsiteX93" fmla="*/ 1932111 w 4143375"/>
              <a:gd name="connsiteY93" fmla="*/ 1693203 h 2543175"/>
              <a:gd name="connsiteX94" fmla="*/ 1754279 w 4143375"/>
              <a:gd name="connsiteY94" fmla="*/ 1550042 h 2543175"/>
              <a:gd name="connsiteX95" fmla="*/ 1853435 w 4143375"/>
              <a:gd name="connsiteY95" fmla="*/ 965589 h 2543175"/>
              <a:gd name="connsiteX96" fmla="*/ 2605814 w 4143375"/>
              <a:gd name="connsiteY96" fmla="*/ 1067411 h 2543175"/>
              <a:gd name="connsiteX97" fmla="*/ 1309843 w 4143375"/>
              <a:gd name="connsiteY97" fmla="*/ 1201713 h 2543175"/>
              <a:gd name="connsiteX98" fmla="*/ 1746278 w 4143375"/>
              <a:gd name="connsiteY98" fmla="*/ 1553186 h 2543175"/>
              <a:gd name="connsiteX99" fmla="*/ 1698844 w 4143375"/>
              <a:gd name="connsiteY99" fmla="*/ 1832745 h 2543175"/>
              <a:gd name="connsiteX100" fmla="*/ 1300794 w 4143375"/>
              <a:gd name="connsiteY100" fmla="*/ 1207619 h 2543175"/>
              <a:gd name="connsiteX101" fmla="*/ 1309843 w 4143375"/>
              <a:gd name="connsiteY101" fmla="*/ 1201713 h 2543175"/>
              <a:gd name="connsiteX102" fmla="*/ 1753232 w 4143375"/>
              <a:gd name="connsiteY102" fmla="*/ 1835316 h 2543175"/>
              <a:gd name="connsiteX103" fmla="*/ 1706083 w 4143375"/>
              <a:gd name="connsiteY103" fmla="*/ 1834745 h 2543175"/>
              <a:gd name="connsiteX104" fmla="*/ 1752946 w 4143375"/>
              <a:gd name="connsiteY104" fmla="*/ 1558425 h 2543175"/>
              <a:gd name="connsiteX105" fmla="*/ 1926396 w 4143375"/>
              <a:gd name="connsiteY105" fmla="*/ 1698061 h 2543175"/>
              <a:gd name="connsiteX106" fmla="*/ 1757613 w 4143375"/>
              <a:gd name="connsiteY106" fmla="*/ 1837602 h 2543175"/>
              <a:gd name="connsiteX107" fmla="*/ 1753232 w 4143375"/>
              <a:gd name="connsiteY107" fmla="*/ 1835316 h 2543175"/>
              <a:gd name="connsiteX108" fmla="*/ 1747707 w 4143375"/>
              <a:gd name="connsiteY108" fmla="*/ 1544804 h 2543175"/>
              <a:gd name="connsiteX109" fmla="*/ 1315463 w 4143375"/>
              <a:gd name="connsiteY109" fmla="*/ 1196760 h 2543175"/>
              <a:gd name="connsiteX110" fmla="*/ 1329274 w 4143375"/>
              <a:gd name="connsiteY110" fmla="*/ 1176472 h 2543175"/>
              <a:gd name="connsiteX111" fmla="*/ 1329464 w 4143375"/>
              <a:gd name="connsiteY111" fmla="*/ 1128275 h 2543175"/>
              <a:gd name="connsiteX112" fmla="*/ 1295460 w 4143375"/>
              <a:gd name="connsiteY112" fmla="*/ 1094081 h 2543175"/>
              <a:gd name="connsiteX113" fmla="*/ 1283459 w 4143375"/>
              <a:gd name="connsiteY113" fmla="*/ 1090366 h 2543175"/>
              <a:gd name="connsiteX114" fmla="*/ 1449765 w 4143375"/>
              <a:gd name="connsiteY114" fmla="*/ 911010 h 2543175"/>
              <a:gd name="connsiteX115" fmla="*/ 1846005 w 4143375"/>
              <a:gd name="connsiteY115" fmla="*/ 964636 h 2543175"/>
              <a:gd name="connsiteX116" fmla="*/ 1747707 w 4143375"/>
              <a:gd name="connsiteY116" fmla="*/ 1544804 h 2543175"/>
              <a:gd name="connsiteX117" fmla="*/ 1212878 w 4143375"/>
              <a:gd name="connsiteY117" fmla="*/ 1176091 h 2543175"/>
              <a:gd name="connsiteX118" fmla="*/ 1246883 w 4143375"/>
              <a:gd name="connsiteY118" fmla="*/ 1210286 h 2543175"/>
              <a:gd name="connsiteX119" fmla="*/ 1271172 w 4143375"/>
              <a:gd name="connsiteY119" fmla="*/ 1215144 h 2543175"/>
              <a:gd name="connsiteX120" fmla="*/ 1294127 w 4143375"/>
              <a:gd name="connsiteY120" fmla="*/ 1210667 h 2543175"/>
              <a:gd name="connsiteX121" fmla="*/ 1695034 w 4143375"/>
              <a:gd name="connsiteY121" fmla="*/ 1840365 h 2543175"/>
              <a:gd name="connsiteX122" fmla="*/ 1683318 w 4143375"/>
              <a:gd name="connsiteY122" fmla="*/ 1850080 h 2543175"/>
              <a:gd name="connsiteX123" fmla="*/ 1016663 w 4143375"/>
              <a:gd name="connsiteY123" fmla="*/ 1278580 h 2543175"/>
              <a:gd name="connsiteX124" fmla="*/ 1208211 w 4143375"/>
              <a:gd name="connsiteY124" fmla="*/ 1150469 h 2543175"/>
              <a:gd name="connsiteX125" fmla="*/ 1212878 w 4143375"/>
              <a:gd name="connsiteY125" fmla="*/ 1176091 h 2543175"/>
              <a:gd name="connsiteX126" fmla="*/ 1787236 w 4143375"/>
              <a:gd name="connsiteY126" fmla="*/ 1869511 h 2543175"/>
              <a:gd name="connsiteX127" fmla="*/ 1764566 w 4143375"/>
              <a:gd name="connsiteY127" fmla="*/ 1841508 h 2543175"/>
              <a:gd name="connsiteX128" fmla="*/ 1932302 w 4143375"/>
              <a:gd name="connsiteY128" fmla="*/ 1702824 h 2543175"/>
              <a:gd name="connsiteX129" fmla="*/ 2070033 w 4143375"/>
              <a:gd name="connsiteY129" fmla="*/ 1813790 h 2543175"/>
              <a:gd name="connsiteX130" fmla="*/ 1787712 w 4143375"/>
              <a:gd name="connsiteY130" fmla="*/ 1870845 h 2543175"/>
              <a:gd name="connsiteX131" fmla="*/ 1787236 w 4143375"/>
              <a:gd name="connsiteY131" fmla="*/ 1869511 h 2543175"/>
              <a:gd name="connsiteX132" fmla="*/ 2803935 w 4143375"/>
              <a:gd name="connsiteY132" fmla="*/ 86907 h 2543175"/>
              <a:gd name="connsiteX133" fmla="*/ 2837939 w 4143375"/>
              <a:gd name="connsiteY133" fmla="*/ 121102 h 2543175"/>
              <a:gd name="connsiteX134" fmla="*/ 2849464 w 4143375"/>
              <a:gd name="connsiteY134" fmla="*/ 124626 h 2543175"/>
              <a:gd name="connsiteX135" fmla="*/ 2676395 w 4143375"/>
              <a:gd name="connsiteY135" fmla="*/ 1049504 h 2543175"/>
              <a:gd name="connsiteX136" fmla="*/ 2660488 w 4143375"/>
              <a:gd name="connsiteY136" fmla="*/ 1045598 h 2543175"/>
              <a:gd name="connsiteX137" fmla="*/ 2002501 w 4143375"/>
              <a:gd name="connsiteY137" fmla="*/ 411329 h 2543175"/>
              <a:gd name="connsiteX138" fmla="*/ 2004311 w 4143375"/>
              <a:gd name="connsiteY138" fmla="*/ 407804 h 2543175"/>
              <a:gd name="connsiteX139" fmla="*/ 2004501 w 4143375"/>
              <a:gd name="connsiteY139" fmla="*/ 359608 h 2543175"/>
              <a:gd name="connsiteX140" fmla="*/ 1992976 w 4143375"/>
              <a:gd name="connsiteY140" fmla="*/ 341606 h 2543175"/>
              <a:gd name="connsiteX141" fmla="*/ 2799744 w 4143375"/>
              <a:gd name="connsiteY141" fmla="*/ 55760 h 2543175"/>
              <a:gd name="connsiteX142" fmla="*/ 2803935 w 4143375"/>
              <a:gd name="connsiteY142" fmla="*/ 86907 h 2543175"/>
              <a:gd name="connsiteX143" fmla="*/ 1899726 w 4143375"/>
              <a:gd name="connsiteY143" fmla="*/ 426092 h 2543175"/>
              <a:gd name="connsiteX144" fmla="*/ 1921729 w 4143375"/>
              <a:gd name="connsiteY144" fmla="*/ 441713 h 2543175"/>
              <a:gd name="connsiteX145" fmla="*/ 1934302 w 4143375"/>
              <a:gd name="connsiteY145" fmla="*/ 445523 h 2543175"/>
              <a:gd name="connsiteX146" fmla="*/ 1847434 w 4143375"/>
              <a:gd name="connsiteY146" fmla="*/ 957492 h 2543175"/>
              <a:gd name="connsiteX147" fmla="*/ 1456052 w 4143375"/>
              <a:gd name="connsiteY147" fmla="*/ 904533 h 2543175"/>
              <a:gd name="connsiteX148" fmla="*/ 1899726 w 4143375"/>
              <a:gd name="connsiteY148" fmla="*/ 426092 h 2543175"/>
              <a:gd name="connsiteX149" fmla="*/ 504599 w 4143375"/>
              <a:gd name="connsiteY149" fmla="*/ 839477 h 2543175"/>
              <a:gd name="connsiteX150" fmla="*/ 520030 w 4143375"/>
              <a:gd name="connsiteY150" fmla="*/ 817665 h 2543175"/>
              <a:gd name="connsiteX151" fmla="*/ 524411 w 4143375"/>
              <a:gd name="connsiteY151" fmla="*/ 785852 h 2543175"/>
              <a:gd name="connsiteX152" fmla="*/ 1440907 w 4143375"/>
              <a:gd name="connsiteY152" fmla="*/ 909867 h 2543175"/>
              <a:gd name="connsiteX153" fmla="*/ 1274410 w 4143375"/>
              <a:gd name="connsiteY153" fmla="*/ 1089414 h 2543175"/>
              <a:gd name="connsiteX154" fmla="*/ 1212974 w 4143375"/>
              <a:gd name="connsiteY154" fmla="*/ 1127895 h 2543175"/>
              <a:gd name="connsiteX155" fmla="*/ 1209164 w 4143375"/>
              <a:gd name="connsiteY155" fmla="*/ 1140848 h 2543175"/>
              <a:gd name="connsiteX156" fmla="*/ 1010758 w 4143375"/>
              <a:gd name="connsiteY156" fmla="*/ 1273532 h 2543175"/>
              <a:gd name="connsiteX157" fmla="*/ 504599 w 4143375"/>
              <a:gd name="connsiteY157" fmla="*/ 839477 h 2543175"/>
              <a:gd name="connsiteX158" fmla="*/ 1010186 w 4143375"/>
              <a:gd name="connsiteY158" fmla="*/ 1282771 h 2543175"/>
              <a:gd name="connsiteX159" fmla="*/ 1678365 w 4143375"/>
              <a:gd name="connsiteY159" fmla="*/ 1855700 h 2543175"/>
              <a:gd name="connsiteX160" fmla="*/ 1670650 w 4143375"/>
              <a:gd name="connsiteY160" fmla="*/ 1869130 h 2543175"/>
              <a:gd name="connsiteX161" fmla="*/ 1665983 w 4143375"/>
              <a:gd name="connsiteY161" fmla="*/ 1888275 h 2543175"/>
              <a:gd name="connsiteX162" fmla="*/ 125981 w 4143375"/>
              <a:gd name="connsiteY162" fmla="*/ 1929709 h 2543175"/>
              <a:gd name="connsiteX163" fmla="*/ 121313 w 4143375"/>
              <a:gd name="connsiteY163" fmla="*/ 1908087 h 2543175"/>
              <a:gd name="connsiteX164" fmla="*/ 106740 w 4143375"/>
              <a:gd name="connsiteY164" fmla="*/ 1886751 h 2543175"/>
              <a:gd name="connsiteX165" fmla="*/ 1010186 w 4143375"/>
              <a:gd name="connsiteY165" fmla="*/ 1282771 h 2543175"/>
              <a:gd name="connsiteX166" fmla="*/ 1789522 w 4143375"/>
              <a:gd name="connsiteY166" fmla="*/ 1910373 h 2543175"/>
              <a:gd name="connsiteX167" fmla="*/ 1789903 w 4143375"/>
              <a:gd name="connsiteY167" fmla="*/ 1877988 h 2543175"/>
              <a:gd name="connsiteX168" fmla="*/ 2077463 w 4143375"/>
              <a:gd name="connsiteY168" fmla="*/ 1819886 h 2543175"/>
              <a:gd name="connsiteX169" fmla="*/ 2874229 w 4143375"/>
              <a:gd name="connsiteY169" fmla="*/ 2461395 h 2543175"/>
              <a:gd name="connsiteX170" fmla="*/ 2870705 w 4143375"/>
              <a:gd name="connsiteY170" fmla="*/ 2474444 h 2543175"/>
              <a:gd name="connsiteX171" fmla="*/ 1789522 w 4143375"/>
              <a:gd name="connsiteY171" fmla="*/ 1910373 h 2543175"/>
              <a:gd name="connsiteX172" fmla="*/ 2991291 w 4143375"/>
              <a:gd name="connsiteY172" fmla="*/ 2460442 h 2543175"/>
              <a:gd name="connsiteX173" fmla="*/ 2957287 w 4143375"/>
              <a:gd name="connsiteY173" fmla="*/ 2426247 h 2543175"/>
              <a:gd name="connsiteX174" fmla="*/ 2936332 w 4143375"/>
              <a:gd name="connsiteY174" fmla="*/ 2421485 h 2543175"/>
              <a:gd name="connsiteX175" fmla="*/ 2785837 w 4143375"/>
              <a:gd name="connsiteY175" fmla="*/ 1676630 h 2543175"/>
              <a:gd name="connsiteX176" fmla="*/ 4006656 w 4143375"/>
              <a:gd name="connsiteY176" fmla="*/ 1429932 h 2543175"/>
              <a:gd name="connsiteX177" fmla="*/ 4040375 w 4143375"/>
              <a:gd name="connsiteY177" fmla="*/ 1463555 h 2543175"/>
              <a:gd name="connsiteX178" fmla="*/ 4055996 w 4143375"/>
              <a:gd name="connsiteY178" fmla="*/ 1467746 h 2543175"/>
              <a:gd name="connsiteX179" fmla="*/ 2995196 w 4143375"/>
              <a:gd name="connsiteY179" fmla="*/ 2474730 h 2543175"/>
              <a:gd name="connsiteX180" fmla="*/ 2991291 w 4143375"/>
              <a:gd name="connsiteY180" fmla="*/ 2460442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4143375" h="2543175">
                <a:moveTo>
                  <a:pt x="4143245" y="1411073"/>
                </a:moveTo>
                <a:lnTo>
                  <a:pt x="4144864" y="1403834"/>
                </a:lnTo>
                <a:lnTo>
                  <a:pt x="4129243" y="1400309"/>
                </a:lnTo>
                <a:lnTo>
                  <a:pt x="4129148" y="1400214"/>
                </a:lnTo>
                <a:lnTo>
                  <a:pt x="4128671" y="1397642"/>
                </a:lnTo>
                <a:lnTo>
                  <a:pt x="4127243" y="1397928"/>
                </a:lnTo>
                <a:cubicBezTo>
                  <a:pt x="4126576" y="1392404"/>
                  <a:pt x="4125243" y="1386879"/>
                  <a:pt x="4123052" y="1381545"/>
                </a:cubicBezTo>
                <a:cubicBezTo>
                  <a:pt x="4116670" y="1365924"/>
                  <a:pt x="4104573" y="1353828"/>
                  <a:pt x="4089047" y="1347350"/>
                </a:cubicBezTo>
                <a:cubicBezTo>
                  <a:pt x="4059615" y="1335063"/>
                  <a:pt x="4026183" y="1346779"/>
                  <a:pt x="4010466" y="1373449"/>
                </a:cubicBezTo>
                <a:lnTo>
                  <a:pt x="2710209" y="1080460"/>
                </a:lnTo>
                <a:cubicBezTo>
                  <a:pt x="2704303" y="1068554"/>
                  <a:pt x="2695064" y="1059029"/>
                  <a:pt x="2683348" y="1052837"/>
                </a:cubicBezTo>
                <a:lnTo>
                  <a:pt x="2856894" y="125674"/>
                </a:lnTo>
                <a:cubicBezTo>
                  <a:pt x="2858703" y="125864"/>
                  <a:pt x="2860513" y="125960"/>
                  <a:pt x="2862323" y="125960"/>
                </a:cubicBezTo>
                <a:cubicBezTo>
                  <a:pt x="2886993" y="125960"/>
                  <a:pt x="2910424" y="111386"/>
                  <a:pt x="2920616" y="87288"/>
                </a:cubicBezTo>
                <a:cubicBezTo>
                  <a:pt x="2927093" y="71762"/>
                  <a:pt x="2927188" y="54713"/>
                  <a:pt x="2920806" y="39092"/>
                </a:cubicBezTo>
                <a:cubicBezTo>
                  <a:pt x="2914425" y="23471"/>
                  <a:pt x="2902328" y="11374"/>
                  <a:pt x="2886802" y="4897"/>
                </a:cubicBezTo>
                <a:cubicBezTo>
                  <a:pt x="2854703" y="-8533"/>
                  <a:pt x="2817746" y="6611"/>
                  <a:pt x="2804316" y="38711"/>
                </a:cubicBezTo>
                <a:cubicBezTo>
                  <a:pt x="2803077" y="41568"/>
                  <a:pt x="2802220" y="44521"/>
                  <a:pt x="2801458" y="47474"/>
                </a:cubicBezTo>
                <a:lnTo>
                  <a:pt x="1987070" y="335986"/>
                </a:lnTo>
                <a:cubicBezTo>
                  <a:pt x="1982117" y="331795"/>
                  <a:pt x="1976688" y="328080"/>
                  <a:pt x="1970497" y="325508"/>
                </a:cubicBezTo>
                <a:cubicBezTo>
                  <a:pt x="1938398" y="312078"/>
                  <a:pt x="1901441" y="327223"/>
                  <a:pt x="1888010" y="359322"/>
                </a:cubicBezTo>
                <a:cubicBezTo>
                  <a:pt x="1881533" y="374848"/>
                  <a:pt x="1881438" y="391898"/>
                  <a:pt x="1887820" y="407519"/>
                </a:cubicBezTo>
                <a:cubicBezTo>
                  <a:pt x="1889725" y="412186"/>
                  <a:pt x="1892297" y="416377"/>
                  <a:pt x="1895154" y="420377"/>
                </a:cubicBezTo>
                <a:lnTo>
                  <a:pt x="1447289" y="903295"/>
                </a:lnTo>
                <a:lnTo>
                  <a:pt x="522983" y="778232"/>
                </a:lnTo>
                <a:cubicBezTo>
                  <a:pt x="522221" y="775279"/>
                  <a:pt x="521363" y="772326"/>
                  <a:pt x="520220" y="769469"/>
                </a:cubicBezTo>
                <a:cubicBezTo>
                  <a:pt x="513839" y="753943"/>
                  <a:pt x="501742" y="741751"/>
                  <a:pt x="486216" y="735274"/>
                </a:cubicBezTo>
                <a:cubicBezTo>
                  <a:pt x="456403" y="722796"/>
                  <a:pt x="422399" y="735083"/>
                  <a:pt x="406968" y="762516"/>
                </a:cubicBezTo>
                <a:lnTo>
                  <a:pt x="404873" y="762230"/>
                </a:lnTo>
                <a:lnTo>
                  <a:pt x="404015" y="768326"/>
                </a:lnTo>
                <a:cubicBezTo>
                  <a:pt x="403920" y="768612"/>
                  <a:pt x="403730" y="768802"/>
                  <a:pt x="403634" y="769088"/>
                </a:cubicBezTo>
                <a:cubicBezTo>
                  <a:pt x="397157" y="784614"/>
                  <a:pt x="397062" y="801758"/>
                  <a:pt x="403444" y="817284"/>
                </a:cubicBezTo>
                <a:cubicBezTo>
                  <a:pt x="409826" y="832810"/>
                  <a:pt x="421922" y="845002"/>
                  <a:pt x="437448" y="851479"/>
                </a:cubicBezTo>
                <a:cubicBezTo>
                  <a:pt x="445354" y="854813"/>
                  <a:pt x="453641" y="856337"/>
                  <a:pt x="461737" y="856337"/>
                </a:cubicBezTo>
                <a:cubicBezTo>
                  <a:pt x="475072" y="856337"/>
                  <a:pt x="488026" y="851955"/>
                  <a:pt x="498694" y="844240"/>
                </a:cubicBezTo>
                <a:lnTo>
                  <a:pt x="1004376" y="1277818"/>
                </a:lnTo>
                <a:lnTo>
                  <a:pt x="100930" y="1881798"/>
                </a:lnTo>
                <a:cubicBezTo>
                  <a:pt x="96739" y="1878655"/>
                  <a:pt x="92357" y="1875893"/>
                  <a:pt x="87404" y="1873797"/>
                </a:cubicBezTo>
                <a:cubicBezTo>
                  <a:pt x="55305" y="1860367"/>
                  <a:pt x="18348" y="1875512"/>
                  <a:pt x="4918" y="1907611"/>
                </a:cubicBezTo>
                <a:cubicBezTo>
                  <a:pt x="-1559" y="1923137"/>
                  <a:pt x="-1654" y="1940187"/>
                  <a:pt x="4727" y="1955808"/>
                </a:cubicBezTo>
                <a:cubicBezTo>
                  <a:pt x="11109" y="1971429"/>
                  <a:pt x="23206" y="1983525"/>
                  <a:pt x="38732" y="1990002"/>
                </a:cubicBezTo>
                <a:cubicBezTo>
                  <a:pt x="46637" y="1993336"/>
                  <a:pt x="54924" y="1994860"/>
                  <a:pt x="63020" y="1994860"/>
                </a:cubicBezTo>
                <a:cubicBezTo>
                  <a:pt x="87690" y="1994860"/>
                  <a:pt x="111122" y="1980287"/>
                  <a:pt x="121313" y="1956188"/>
                </a:cubicBezTo>
                <a:cubicBezTo>
                  <a:pt x="123885" y="1949997"/>
                  <a:pt x="125409" y="1943520"/>
                  <a:pt x="125981" y="1937043"/>
                </a:cubicBezTo>
                <a:lnTo>
                  <a:pt x="1665983" y="1895609"/>
                </a:lnTo>
                <a:cubicBezTo>
                  <a:pt x="1666268" y="1902944"/>
                  <a:pt x="1667697" y="1910183"/>
                  <a:pt x="1670650" y="1917231"/>
                </a:cubicBezTo>
                <a:cubicBezTo>
                  <a:pt x="1677032" y="1932757"/>
                  <a:pt x="1689128" y="1944949"/>
                  <a:pt x="1704654" y="1951426"/>
                </a:cubicBezTo>
                <a:cubicBezTo>
                  <a:pt x="1712560" y="1954760"/>
                  <a:pt x="1720847" y="1956284"/>
                  <a:pt x="1728943" y="1956284"/>
                </a:cubicBezTo>
                <a:cubicBezTo>
                  <a:pt x="1753613" y="1956284"/>
                  <a:pt x="1777044" y="1941711"/>
                  <a:pt x="1787236" y="1917612"/>
                </a:cubicBezTo>
                <a:cubicBezTo>
                  <a:pt x="1787236" y="1917517"/>
                  <a:pt x="1787331" y="1917422"/>
                  <a:pt x="1787331" y="1917326"/>
                </a:cubicBezTo>
                <a:lnTo>
                  <a:pt x="2870133" y="2482159"/>
                </a:lnTo>
                <a:cubicBezTo>
                  <a:pt x="2869847" y="2490922"/>
                  <a:pt x="2871371" y="2499685"/>
                  <a:pt x="2874801" y="2507972"/>
                </a:cubicBezTo>
                <a:cubicBezTo>
                  <a:pt x="2881182" y="2523593"/>
                  <a:pt x="2893279" y="2535689"/>
                  <a:pt x="2908805" y="2542167"/>
                </a:cubicBezTo>
                <a:cubicBezTo>
                  <a:pt x="2916711" y="2545500"/>
                  <a:pt x="2924997" y="2547024"/>
                  <a:pt x="2933094" y="2547024"/>
                </a:cubicBezTo>
                <a:cubicBezTo>
                  <a:pt x="2957763" y="2547024"/>
                  <a:pt x="2981195" y="2532451"/>
                  <a:pt x="2991291" y="2508353"/>
                </a:cubicBezTo>
                <a:cubicBezTo>
                  <a:pt x="2994625" y="2500542"/>
                  <a:pt x="2996244" y="2492256"/>
                  <a:pt x="2996244" y="2483969"/>
                </a:cubicBezTo>
                <a:lnTo>
                  <a:pt x="4066187" y="1468413"/>
                </a:lnTo>
                <a:cubicBezTo>
                  <a:pt x="4090286" y="1467842"/>
                  <a:pt x="4112955" y="1453459"/>
                  <a:pt x="4122861" y="1429837"/>
                </a:cubicBezTo>
                <a:cubicBezTo>
                  <a:pt x="4125528" y="1423455"/>
                  <a:pt x="4127052" y="1416788"/>
                  <a:pt x="4127528" y="1410120"/>
                </a:cubicBezTo>
                <a:lnTo>
                  <a:pt x="4129719" y="1408025"/>
                </a:lnTo>
                <a:lnTo>
                  <a:pt x="4143245" y="1411073"/>
                </a:lnTo>
                <a:close/>
                <a:moveTo>
                  <a:pt x="4006466" y="1381164"/>
                </a:moveTo>
                <a:cubicBezTo>
                  <a:pt x="4000846" y="1394595"/>
                  <a:pt x="4000084" y="1409168"/>
                  <a:pt x="4004085" y="1422884"/>
                </a:cubicBezTo>
                <a:lnTo>
                  <a:pt x="2784313" y="1669391"/>
                </a:lnTo>
                <a:lnTo>
                  <a:pt x="2682300" y="1164280"/>
                </a:lnTo>
                <a:cubicBezTo>
                  <a:pt x="2695254" y="1157708"/>
                  <a:pt x="2706018" y="1146945"/>
                  <a:pt x="2712018" y="1132562"/>
                </a:cubicBezTo>
                <a:cubicBezTo>
                  <a:pt x="2717924" y="1118560"/>
                  <a:pt x="2718495" y="1103225"/>
                  <a:pt x="2713828" y="1088937"/>
                </a:cubicBezTo>
                <a:lnTo>
                  <a:pt x="4006942" y="1380307"/>
                </a:lnTo>
                <a:cubicBezTo>
                  <a:pt x="4006752" y="1380688"/>
                  <a:pt x="4006656" y="1380974"/>
                  <a:pt x="4006466" y="1381164"/>
                </a:cubicBezTo>
                <a:close/>
                <a:moveTo>
                  <a:pt x="2877468" y="2454441"/>
                </a:moveTo>
                <a:lnTo>
                  <a:pt x="2086988" y="1817981"/>
                </a:lnTo>
                <a:lnTo>
                  <a:pt x="2778598" y="1678249"/>
                </a:lnTo>
                <a:lnTo>
                  <a:pt x="2928807" y="2421675"/>
                </a:lnTo>
                <a:cubicBezTo>
                  <a:pt x="2907662" y="2423009"/>
                  <a:pt x="2887945" y="2435010"/>
                  <a:pt x="2877468" y="2454441"/>
                </a:cubicBezTo>
                <a:close/>
                <a:moveTo>
                  <a:pt x="2079463" y="1811885"/>
                </a:moveTo>
                <a:lnTo>
                  <a:pt x="1938112" y="1698061"/>
                </a:lnTo>
                <a:lnTo>
                  <a:pt x="2604481" y="1147040"/>
                </a:lnTo>
                <a:cubicBezTo>
                  <a:pt x="2611053" y="1155422"/>
                  <a:pt x="2619435" y="1162185"/>
                  <a:pt x="2629532" y="1166375"/>
                </a:cubicBezTo>
                <a:cubicBezTo>
                  <a:pt x="2637437" y="1169709"/>
                  <a:pt x="2645724" y="1171233"/>
                  <a:pt x="2653820" y="1171233"/>
                </a:cubicBezTo>
                <a:cubicBezTo>
                  <a:pt x="2661250" y="1171233"/>
                  <a:pt x="2668489" y="1169804"/>
                  <a:pt x="2675347" y="1167233"/>
                </a:cubicBezTo>
                <a:lnTo>
                  <a:pt x="2777074" y="1670820"/>
                </a:lnTo>
                <a:lnTo>
                  <a:pt x="2079463" y="1811885"/>
                </a:lnTo>
                <a:close/>
                <a:moveTo>
                  <a:pt x="1945922" y="446571"/>
                </a:moveTo>
                <a:cubicBezTo>
                  <a:pt x="1966877" y="446571"/>
                  <a:pt x="1986880" y="435998"/>
                  <a:pt x="1998596" y="418091"/>
                </a:cubicBezTo>
                <a:lnTo>
                  <a:pt x="2649534" y="1045503"/>
                </a:lnTo>
                <a:cubicBezTo>
                  <a:pt x="2635818" y="1046456"/>
                  <a:pt x="2622769" y="1051885"/>
                  <a:pt x="2612387" y="1060839"/>
                </a:cubicBezTo>
                <a:lnTo>
                  <a:pt x="1854673" y="958349"/>
                </a:lnTo>
                <a:lnTo>
                  <a:pt x="1941541" y="446285"/>
                </a:lnTo>
                <a:cubicBezTo>
                  <a:pt x="1943065" y="446381"/>
                  <a:pt x="1944494" y="446571"/>
                  <a:pt x="1945922" y="446571"/>
                </a:cubicBezTo>
                <a:close/>
                <a:moveTo>
                  <a:pt x="2605814" y="1067411"/>
                </a:moveTo>
                <a:cubicBezTo>
                  <a:pt x="2601719" y="1072269"/>
                  <a:pt x="2598194" y="1077793"/>
                  <a:pt x="2595623" y="1083889"/>
                </a:cubicBezTo>
                <a:cubicBezTo>
                  <a:pt x="2589146" y="1099415"/>
                  <a:pt x="2589051" y="1116560"/>
                  <a:pt x="2595432" y="1132085"/>
                </a:cubicBezTo>
                <a:cubicBezTo>
                  <a:pt x="2596670" y="1135229"/>
                  <a:pt x="2598385" y="1138086"/>
                  <a:pt x="2600100" y="1140944"/>
                </a:cubicBezTo>
                <a:lnTo>
                  <a:pt x="1932111" y="1693203"/>
                </a:lnTo>
                <a:lnTo>
                  <a:pt x="1754279" y="1550042"/>
                </a:lnTo>
                <a:lnTo>
                  <a:pt x="1853435" y="965589"/>
                </a:lnTo>
                <a:lnTo>
                  <a:pt x="2605814" y="1067411"/>
                </a:lnTo>
                <a:close/>
                <a:moveTo>
                  <a:pt x="1309843" y="1201713"/>
                </a:moveTo>
                <a:lnTo>
                  <a:pt x="1746278" y="1553186"/>
                </a:lnTo>
                <a:lnTo>
                  <a:pt x="1698844" y="1832745"/>
                </a:lnTo>
                <a:lnTo>
                  <a:pt x="1300794" y="1207619"/>
                </a:lnTo>
                <a:cubicBezTo>
                  <a:pt x="1304033" y="1205904"/>
                  <a:pt x="1306985" y="1203904"/>
                  <a:pt x="1309843" y="1201713"/>
                </a:cubicBezTo>
                <a:close/>
                <a:moveTo>
                  <a:pt x="1753232" y="1835316"/>
                </a:moveTo>
                <a:cubicBezTo>
                  <a:pt x="1737611" y="1828744"/>
                  <a:pt x="1720751" y="1829030"/>
                  <a:pt x="1706083" y="1834745"/>
                </a:cubicBezTo>
                <a:lnTo>
                  <a:pt x="1752946" y="1558425"/>
                </a:lnTo>
                <a:lnTo>
                  <a:pt x="1926396" y="1698061"/>
                </a:lnTo>
                <a:lnTo>
                  <a:pt x="1757613" y="1837602"/>
                </a:lnTo>
                <a:cubicBezTo>
                  <a:pt x="1756089" y="1836936"/>
                  <a:pt x="1754756" y="1835983"/>
                  <a:pt x="1753232" y="1835316"/>
                </a:cubicBezTo>
                <a:close/>
                <a:moveTo>
                  <a:pt x="1747707" y="1544804"/>
                </a:moveTo>
                <a:lnTo>
                  <a:pt x="1315463" y="1196760"/>
                </a:lnTo>
                <a:cubicBezTo>
                  <a:pt x="1321178" y="1191141"/>
                  <a:pt x="1326035" y="1184378"/>
                  <a:pt x="1329274" y="1176472"/>
                </a:cubicBezTo>
                <a:cubicBezTo>
                  <a:pt x="1335751" y="1160946"/>
                  <a:pt x="1335846" y="1143896"/>
                  <a:pt x="1329464" y="1128275"/>
                </a:cubicBezTo>
                <a:cubicBezTo>
                  <a:pt x="1323083" y="1112654"/>
                  <a:pt x="1310986" y="1100558"/>
                  <a:pt x="1295460" y="1094081"/>
                </a:cubicBezTo>
                <a:cubicBezTo>
                  <a:pt x="1291555" y="1092462"/>
                  <a:pt x="1287459" y="1091223"/>
                  <a:pt x="1283459" y="1090366"/>
                </a:cubicBezTo>
                <a:lnTo>
                  <a:pt x="1449765" y="911010"/>
                </a:lnTo>
                <a:lnTo>
                  <a:pt x="1846005" y="964636"/>
                </a:lnTo>
                <a:lnTo>
                  <a:pt x="1747707" y="1544804"/>
                </a:lnTo>
                <a:close/>
                <a:moveTo>
                  <a:pt x="1212878" y="1176091"/>
                </a:moveTo>
                <a:cubicBezTo>
                  <a:pt x="1219260" y="1191617"/>
                  <a:pt x="1231357" y="1203809"/>
                  <a:pt x="1246883" y="1210286"/>
                </a:cubicBezTo>
                <a:cubicBezTo>
                  <a:pt x="1254788" y="1213620"/>
                  <a:pt x="1263075" y="1215144"/>
                  <a:pt x="1271172" y="1215144"/>
                </a:cubicBezTo>
                <a:cubicBezTo>
                  <a:pt x="1279077" y="1215144"/>
                  <a:pt x="1286792" y="1213524"/>
                  <a:pt x="1294127" y="1210667"/>
                </a:cubicBezTo>
                <a:lnTo>
                  <a:pt x="1695034" y="1840365"/>
                </a:lnTo>
                <a:cubicBezTo>
                  <a:pt x="1690748" y="1843032"/>
                  <a:pt x="1686842" y="1846365"/>
                  <a:pt x="1683318" y="1850080"/>
                </a:cubicBezTo>
                <a:lnTo>
                  <a:pt x="1016663" y="1278580"/>
                </a:lnTo>
                <a:lnTo>
                  <a:pt x="1208211" y="1150469"/>
                </a:lnTo>
                <a:cubicBezTo>
                  <a:pt x="1207925" y="1159137"/>
                  <a:pt x="1209449" y="1167804"/>
                  <a:pt x="1212878" y="1176091"/>
                </a:cubicBezTo>
                <a:close/>
                <a:moveTo>
                  <a:pt x="1787236" y="1869511"/>
                </a:moveTo>
                <a:cubicBezTo>
                  <a:pt x="1782473" y="1857986"/>
                  <a:pt x="1774663" y="1848366"/>
                  <a:pt x="1764566" y="1841508"/>
                </a:cubicBezTo>
                <a:lnTo>
                  <a:pt x="1932302" y="1702824"/>
                </a:lnTo>
                <a:lnTo>
                  <a:pt x="2070033" y="1813790"/>
                </a:lnTo>
                <a:lnTo>
                  <a:pt x="1787712" y="1870845"/>
                </a:lnTo>
                <a:cubicBezTo>
                  <a:pt x="1787522" y="1870368"/>
                  <a:pt x="1787426" y="1869892"/>
                  <a:pt x="1787236" y="1869511"/>
                </a:cubicBezTo>
                <a:close/>
                <a:moveTo>
                  <a:pt x="2803935" y="86907"/>
                </a:moveTo>
                <a:cubicBezTo>
                  <a:pt x="2810316" y="102528"/>
                  <a:pt x="2822413" y="114625"/>
                  <a:pt x="2837939" y="121102"/>
                </a:cubicBezTo>
                <a:cubicBezTo>
                  <a:pt x="2841749" y="122721"/>
                  <a:pt x="2845559" y="123864"/>
                  <a:pt x="2849464" y="124626"/>
                </a:cubicBezTo>
                <a:lnTo>
                  <a:pt x="2676395" y="1049504"/>
                </a:lnTo>
                <a:cubicBezTo>
                  <a:pt x="2671156" y="1047503"/>
                  <a:pt x="2665822" y="1046170"/>
                  <a:pt x="2660488" y="1045598"/>
                </a:cubicBezTo>
                <a:lnTo>
                  <a:pt x="2002501" y="411329"/>
                </a:lnTo>
                <a:cubicBezTo>
                  <a:pt x="2003072" y="410186"/>
                  <a:pt x="2003739" y="409043"/>
                  <a:pt x="2004311" y="407804"/>
                </a:cubicBezTo>
                <a:cubicBezTo>
                  <a:pt x="2010788" y="392279"/>
                  <a:pt x="2010883" y="375229"/>
                  <a:pt x="2004501" y="359608"/>
                </a:cubicBezTo>
                <a:cubicBezTo>
                  <a:pt x="2001739" y="352845"/>
                  <a:pt x="1997738" y="346940"/>
                  <a:pt x="1992976" y="341606"/>
                </a:cubicBezTo>
                <a:lnTo>
                  <a:pt x="2799744" y="55760"/>
                </a:lnTo>
                <a:cubicBezTo>
                  <a:pt x="2798410" y="66333"/>
                  <a:pt x="2799839" y="76906"/>
                  <a:pt x="2803935" y="86907"/>
                </a:cubicBezTo>
                <a:close/>
                <a:moveTo>
                  <a:pt x="1899726" y="426092"/>
                </a:moveTo>
                <a:cubicBezTo>
                  <a:pt x="1905822" y="432665"/>
                  <a:pt x="1913156" y="438094"/>
                  <a:pt x="1921729" y="441713"/>
                </a:cubicBezTo>
                <a:cubicBezTo>
                  <a:pt x="1925825" y="443428"/>
                  <a:pt x="1930111" y="444666"/>
                  <a:pt x="1934302" y="445523"/>
                </a:cubicBezTo>
                <a:lnTo>
                  <a:pt x="1847434" y="957492"/>
                </a:lnTo>
                <a:lnTo>
                  <a:pt x="1456052" y="904533"/>
                </a:lnTo>
                <a:lnTo>
                  <a:pt x="1899726" y="426092"/>
                </a:lnTo>
                <a:close/>
                <a:moveTo>
                  <a:pt x="504599" y="839477"/>
                </a:moveTo>
                <a:cubicBezTo>
                  <a:pt x="511076" y="833572"/>
                  <a:pt x="516410" y="826238"/>
                  <a:pt x="520030" y="817665"/>
                </a:cubicBezTo>
                <a:cubicBezTo>
                  <a:pt x="524316" y="807473"/>
                  <a:pt x="525745" y="796615"/>
                  <a:pt x="524411" y="785852"/>
                </a:cubicBezTo>
                <a:lnTo>
                  <a:pt x="1440907" y="909867"/>
                </a:lnTo>
                <a:lnTo>
                  <a:pt x="1274410" y="1089414"/>
                </a:lnTo>
                <a:cubicBezTo>
                  <a:pt x="1248597" y="1088080"/>
                  <a:pt x="1223547" y="1102844"/>
                  <a:pt x="1212974" y="1127895"/>
                </a:cubicBezTo>
                <a:cubicBezTo>
                  <a:pt x="1211164" y="1132085"/>
                  <a:pt x="1209926" y="1136467"/>
                  <a:pt x="1209164" y="1140848"/>
                </a:cubicBezTo>
                <a:lnTo>
                  <a:pt x="1010758" y="1273532"/>
                </a:lnTo>
                <a:lnTo>
                  <a:pt x="504599" y="839477"/>
                </a:lnTo>
                <a:close/>
                <a:moveTo>
                  <a:pt x="1010186" y="1282771"/>
                </a:moveTo>
                <a:lnTo>
                  <a:pt x="1678365" y="1855700"/>
                </a:lnTo>
                <a:cubicBezTo>
                  <a:pt x="1675317" y="1859796"/>
                  <a:pt x="1672650" y="1864177"/>
                  <a:pt x="1670650" y="1869130"/>
                </a:cubicBezTo>
                <a:cubicBezTo>
                  <a:pt x="1668078" y="1875321"/>
                  <a:pt x="1666554" y="1881798"/>
                  <a:pt x="1665983" y="1888275"/>
                </a:cubicBezTo>
                <a:lnTo>
                  <a:pt x="125981" y="1929709"/>
                </a:lnTo>
                <a:cubicBezTo>
                  <a:pt x="125695" y="1922375"/>
                  <a:pt x="124266" y="1915136"/>
                  <a:pt x="121313" y="1908087"/>
                </a:cubicBezTo>
                <a:cubicBezTo>
                  <a:pt x="117980" y="1899896"/>
                  <a:pt x="112931" y="1892752"/>
                  <a:pt x="106740" y="1886751"/>
                </a:cubicBezTo>
                <a:lnTo>
                  <a:pt x="1010186" y="1282771"/>
                </a:lnTo>
                <a:close/>
                <a:moveTo>
                  <a:pt x="1789522" y="1910373"/>
                </a:moveTo>
                <a:cubicBezTo>
                  <a:pt x="1792570" y="1899705"/>
                  <a:pt x="1792665" y="1888656"/>
                  <a:pt x="1789903" y="1877988"/>
                </a:cubicBezTo>
                <a:lnTo>
                  <a:pt x="2077463" y="1819886"/>
                </a:lnTo>
                <a:lnTo>
                  <a:pt x="2874229" y="2461395"/>
                </a:lnTo>
                <a:cubicBezTo>
                  <a:pt x="2872514" y="2465681"/>
                  <a:pt x="2871371" y="2469967"/>
                  <a:pt x="2870705" y="2474444"/>
                </a:cubicBezTo>
                <a:lnTo>
                  <a:pt x="1789522" y="1910373"/>
                </a:lnTo>
                <a:close/>
                <a:moveTo>
                  <a:pt x="2991291" y="2460442"/>
                </a:moveTo>
                <a:cubicBezTo>
                  <a:pt x="2984910" y="2444916"/>
                  <a:pt x="2972813" y="2432724"/>
                  <a:pt x="2957287" y="2426247"/>
                </a:cubicBezTo>
                <a:cubicBezTo>
                  <a:pt x="2950429" y="2423390"/>
                  <a:pt x="2943380" y="2421866"/>
                  <a:pt x="2936332" y="2421485"/>
                </a:cubicBezTo>
                <a:lnTo>
                  <a:pt x="2785837" y="1676630"/>
                </a:lnTo>
                <a:lnTo>
                  <a:pt x="4006656" y="1429932"/>
                </a:lnTo>
                <a:cubicBezTo>
                  <a:pt x="4013133" y="1445172"/>
                  <a:pt x="4025039" y="1457174"/>
                  <a:pt x="4040375" y="1463555"/>
                </a:cubicBezTo>
                <a:cubicBezTo>
                  <a:pt x="4045518" y="1465746"/>
                  <a:pt x="4050757" y="1467080"/>
                  <a:pt x="4055996" y="1467746"/>
                </a:cubicBezTo>
                <a:lnTo>
                  <a:pt x="2995196" y="2474730"/>
                </a:lnTo>
                <a:cubicBezTo>
                  <a:pt x="2994435" y="2469872"/>
                  <a:pt x="2993196" y="2465109"/>
                  <a:pt x="2991291" y="246044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C048A327-3947-4395-8AB2-B46AB536EC9E}"/>
              </a:ext>
            </a:extLst>
          </p:cNvPr>
          <p:cNvSpPr/>
          <p:nvPr/>
        </p:nvSpPr>
        <p:spPr>
          <a:xfrm>
            <a:off x="4013489" y="1375591"/>
            <a:ext cx="4165027" cy="41650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">
                <a:srgbClr val="4D7FB5"/>
              </a:gs>
              <a:gs pos="19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0" cap="flat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6162A8-D01D-4321-B2FE-419A1F5D4A55}"/>
              </a:ext>
            </a:extLst>
          </p:cNvPr>
          <p:cNvGrpSpPr/>
          <p:nvPr/>
        </p:nvGrpSpPr>
        <p:grpSpPr>
          <a:xfrm rot="4695818" flipH="1">
            <a:off x="4750542" y="-349274"/>
            <a:ext cx="4814269" cy="5063299"/>
            <a:chOff x="2152905" y="-3529732"/>
            <a:chExt cx="10039095" cy="10558393"/>
          </a:xfrm>
          <a:solidFill>
            <a:schemeClr val="bg1">
              <a:alpha val="12000"/>
            </a:schemeClr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D54B0C-73B4-4112-AE05-01770F81E4AD}"/>
                </a:ext>
              </a:extLst>
            </p:cNvPr>
            <p:cNvSpPr/>
            <p:nvPr/>
          </p:nvSpPr>
          <p:spPr>
            <a:xfrm rot="10800000" flipV="1">
              <a:off x="2164555" y="170663"/>
              <a:ext cx="9889679" cy="6857998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22CABF2-A7F1-4FF2-B6D9-81426A029301}"/>
                </a:ext>
              </a:extLst>
            </p:cNvPr>
            <p:cNvSpPr/>
            <p:nvPr/>
          </p:nvSpPr>
          <p:spPr>
            <a:xfrm rot="10800000" flipV="1">
              <a:off x="2152905" y="-317593"/>
              <a:ext cx="9889679" cy="6857998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51C525-9C8F-4D28-925B-F3DA7AB5559D}"/>
                </a:ext>
              </a:extLst>
            </p:cNvPr>
            <p:cNvSpPr/>
            <p:nvPr/>
          </p:nvSpPr>
          <p:spPr>
            <a:xfrm rot="10800000" flipV="1">
              <a:off x="2158707" y="-943849"/>
              <a:ext cx="9889678" cy="6857998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58FB15B-5C88-41F2-8461-3CD5F2384ED1}"/>
                </a:ext>
              </a:extLst>
            </p:cNvPr>
            <p:cNvSpPr/>
            <p:nvPr/>
          </p:nvSpPr>
          <p:spPr>
            <a:xfrm rot="10800000" flipV="1">
              <a:off x="2302321" y="-1829273"/>
              <a:ext cx="9889679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090F500-0848-493E-B450-9F37D2E9381C}"/>
                </a:ext>
              </a:extLst>
            </p:cNvPr>
            <p:cNvSpPr/>
            <p:nvPr/>
          </p:nvSpPr>
          <p:spPr>
            <a:xfrm rot="10800000" flipV="1">
              <a:off x="2302321" y="-2545739"/>
              <a:ext cx="9889679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8D88367-780F-4404-93F5-A87BC13EA53F}"/>
                </a:ext>
              </a:extLst>
            </p:cNvPr>
            <p:cNvSpPr/>
            <p:nvPr/>
          </p:nvSpPr>
          <p:spPr>
            <a:xfrm rot="10800000" flipV="1">
              <a:off x="2302321" y="-3529732"/>
              <a:ext cx="9889679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6EFDF72-6584-4EE8-8AA0-07B2A834B0C6}"/>
              </a:ext>
            </a:extLst>
          </p:cNvPr>
          <p:cNvGrpSpPr/>
          <p:nvPr/>
        </p:nvGrpSpPr>
        <p:grpSpPr>
          <a:xfrm rot="4695818" flipV="1">
            <a:off x="2348883" y="2004035"/>
            <a:ext cx="4910904" cy="5217245"/>
            <a:chOff x="1951392" y="-3529732"/>
            <a:chExt cx="10240608" cy="10879415"/>
          </a:xfrm>
          <a:solidFill>
            <a:schemeClr val="bg1">
              <a:alpha val="12000"/>
            </a:schemeClr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BF0A6C2-510B-44C9-987C-0BE365E90204}"/>
                </a:ext>
              </a:extLst>
            </p:cNvPr>
            <p:cNvSpPr/>
            <p:nvPr/>
          </p:nvSpPr>
          <p:spPr>
            <a:xfrm rot="10800000" flipV="1">
              <a:off x="2015544" y="491685"/>
              <a:ext cx="9889679" cy="6857998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3C628-3796-4C77-9C5B-CBD2FD6BB4E7}"/>
                </a:ext>
              </a:extLst>
            </p:cNvPr>
            <p:cNvSpPr/>
            <p:nvPr/>
          </p:nvSpPr>
          <p:spPr>
            <a:xfrm rot="10800000" flipV="1">
              <a:off x="2143682" y="-199020"/>
              <a:ext cx="9889680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81B3DB0-801D-47F0-AE59-220871241569}"/>
                </a:ext>
              </a:extLst>
            </p:cNvPr>
            <p:cNvSpPr/>
            <p:nvPr/>
          </p:nvSpPr>
          <p:spPr>
            <a:xfrm rot="10800000" flipV="1">
              <a:off x="2292004" y="-571443"/>
              <a:ext cx="9889680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1EED8C-B50A-4B0E-B4E3-CC0349B9719E}"/>
                </a:ext>
              </a:extLst>
            </p:cNvPr>
            <p:cNvSpPr/>
            <p:nvPr/>
          </p:nvSpPr>
          <p:spPr>
            <a:xfrm rot="10800000" flipV="1">
              <a:off x="1951392" y="-1439475"/>
              <a:ext cx="9889680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6AB2A11-F964-4F44-B682-2E27A4E14F10}"/>
                </a:ext>
              </a:extLst>
            </p:cNvPr>
            <p:cNvSpPr/>
            <p:nvPr/>
          </p:nvSpPr>
          <p:spPr>
            <a:xfrm rot="10800000" flipV="1">
              <a:off x="2302321" y="-2545739"/>
              <a:ext cx="9889679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396787-9480-4AF2-8CC9-35C64DAB5DCD}"/>
                </a:ext>
              </a:extLst>
            </p:cNvPr>
            <p:cNvSpPr/>
            <p:nvPr/>
          </p:nvSpPr>
          <p:spPr>
            <a:xfrm rot="10800000" flipV="1">
              <a:off x="2302321" y="-3529732"/>
              <a:ext cx="9889679" cy="6857999"/>
            </a:xfrm>
            <a:custGeom>
              <a:avLst/>
              <a:gdLst>
                <a:gd name="connsiteX0" fmla="*/ 0 w 11243296"/>
                <a:gd name="connsiteY0" fmla="*/ 0 h 7796664"/>
                <a:gd name="connsiteX1" fmla="*/ 11243296 w 11243296"/>
                <a:gd name="connsiteY1" fmla="*/ 0 h 7796664"/>
                <a:gd name="connsiteX2" fmla="*/ 11175587 w 11243296"/>
                <a:gd name="connsiteY2" fmla="*/ 50655 h 7796664"/>
                <a:gd name="connsiteX3" fmla="*/ 9350546 w 11243296"/>
                <a:gd name="connsiteY3" fmla="*/ 2469875 h 7796664"/>
                <a:gd name="connsiteX4" fmla="*/ 5186179 w 11243296"/>
                <a:gd name="connsiteY4" fmla="*/ 3503815 h 7796664"/>
                <a:gd name="connsiteX5" fmla="*/ 3299614 w 11243296"/>
                <a:gd name="connsiteY5" fmla="*/ 6477204 h 7796664"/>
                <a:gd name="connsiteX6" fmla="*/ 58709 w 11243296"/>
                <a:gd name="connsiteY6" fmla="*/ 7749628 h 7796664"/>
                <a:gd name="connsiteX7" fmla="*/ 0 w 11243296"/>
                <a:gd name="connsiteY7" fmla="*/ 7796664 h 779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43296" h="7796664">
                  <a:moveTo>
                    <a:pt x="0" y="0"/>
                  </a:moveTo>
                  <a:lnTo>
                    <a:pt x="11243296" y="0"/>
                  </a:lnTo>
                  <a:lnTo>
                    <a:pt x="11175587" y="50655"/>
                  </a:lnTo>
                  <a:cubicBezTo>
                    <a:pt x="10088131" y="895141"/>
                    <a:pt x="10359046" y="1570920"/>
                    <a:pt x="9350546" y="2469875"/>
                  </a:cubicBezTo>
                  <a:cubicBezTo>
                    <a:pt x="8197975" y="3497251"/>
                    <a:pt x="6215173" y="2897447"/>
                    <a:pt x="5186179" y="3503815"/>
                  </a:cubicBezTo>
                  <a:cubicBezTo>
                    <a:pt x="4157184" y="4110184"/>
                    <a:pt x="4432578" y="5542646"/>
                    <a:pt x="3299614" y="6477204"/>
                  </a:cubicBezTo>
                  <a:cubicBezTo>
                    <a:pt x="2379081" y="7236533"/>
                    <a:pt x="1109962" y="6956642"/>
                    <a:pt x="58709" y="7749628"/>
                  </a:cubicBezTo>
                  <a:lnTo>
                    <a:pt x="0" y="77966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21718D-BEF7-40A5-8A5B-4229886F09A5}"/>
              </a:ext>
            </a:extLst>
          </p:cNvPr>
          <p:cNvGrpSpPr/>
          <p:nvPr/>
        </p:nvGrpSpPr>
        <p:grpSpPr>
          <a:xfrm>
            <a:off x="3531798" y="1293778"/>
            <a:ext cx="638933" cy="4295921"/>
            <a:chOff x="3531798" y="1293778"/>
            <a:chExt cx="638933" cy="429592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7B11392-B536-4A49-B444-C5B60ABB8CA3}"/>
                </a:ext>
              </a:extLst>
            </p:cNvPr>
            <p:cNvSpPr/>
            <p:nvPr/>
          </p:nvSpPr>
          <p:spPr>
            <a:xfrm>
              <a:off x="3531798" y="1293778"/>
              <a:ext cx="638933" cy="1563572"/>
            </a:xfrm>
            <a:custGeom>
              <a:avLst/>
              <a:gdLst>
                <a:gd name="connsiteX0" fmla="*/ 0 w 619821"/>
                <a:gd name="connsiteY0" fmla="*/ 0 h 1516802"/>
                <a:gd name="connsiteX1" fmla="*/ 619821 w 619821"/>
                <a:gd name="connsiteY1" fmla="*/ 1327601 h 1516802"/>
                <a:gd name="connsiteX2" fmla="*/ 558109 w 619821"/>
                <a:gd name="connsiteY2" fmla="*/ 1496211 h 1516802"/>
                <a:gd name="connsiteX3" fmla="*/ 552814 w 619821"/>
                <a:gd name="connsiteY3" fmla="*/ 1516802 h 1516802"/>
                <a:gd name="connsiteX4" fmla="*/ 0 w 619821"/>
                <a:gd name="connsiteY4" fmla="*/ 765425 h 1516802"/>
                <a:gd name="connsiteX5" fmla="*/ 0 w 619821"/>
                <a:gd name="connsiteY5" fmla="*/ 0 h 151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821" h="1516802">
                  <a:moveTo>
                    <a:pt x="0" y="0"/>
                  </a:moveTo>
                  <a:lnTo>
                    <a:pt x="619821" y="1327601"/>
                  </a:lnTo>
                  <a:lnTo>
                    <a:pt x="558109" y="1496211"/>
                  </a:lnTo>
                  <a:lnTo>
                    <a:pt x="552814" y="1516802"/>
                  </a:lnTo>
                  <a:lnTo>
                    <a:pt x="0" y="7654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30000"/>
                    <a:lumOff val="7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6598880-DE5A-42B5-A659-CC3625810469}"/>
                </a:ext>
              </a:extLst>
            </p:cNvPr>
            <p:cNvSpPr/>
            <p:nvPr/>
          </p:nvSpPr>
          <p:spPr>
            <a:xfrm>
              <a:off x="3531800" y="2172415"/>
              <a:ext cx="563204" cy="1028451"/>
            </a:xfrm>
            <a:custGeom>
              <a:avLst/>
              <a:gdLst>
                <a:gd name="connsiteX0" fmla="*/ 0 w 546357"/>
                <a:gd name="connsiteY0" fmla="*/ 0 h 997687"/>
                <a:gd name="connsiteX1" fmla="*/ 546357 w 546357"/>
                <a:gd name="connsiteY1" fmla="*/ 689553 h 997687"/>
                <a:gd name="connsiteX2" fmla="*/ 508326 w 546357"/>
                <a:gd name="connsiteY2" fmla="*/ 837463 h 997687"/>
                <a:gd name="connsiteX3" fmla="*/ 483872 w 546357"/>
                <a:gd name="connsiteY3" fmla="*/ 997687 h 997687"/>
                <a:gd name="connsiteX4" fmla="*/ 0 w 546357"/>
                <a:gd name="connsiteY4" fmla="*/ 766722 h 997687"/>
                <a:gd name="connsiteX5" fmla="*/ 0 w 546357"/>
                <a:gd name="connsiteY5" fmla="*/ 0 h 99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357" h="997687">
                  <a:moveTo>
                    <a:pt x="0" y="0"/>
                  </a:moveTo>
                  <a:lnTo>
                    <a:pt x="546357" y="689553"/>
                  </a:lnTo>
                  <a:lnTo>
                    <a:pt x="508326" y="837463"/>
                  </a:lnTo>
                  <a:lnTo>
                    <a:pt x="483872" y="997687"/>
                  </a:lnTo>
                  <a:lnTo>
                    <a:pt x="0" y="76672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30000"/>
                    <a:lumOff val="7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EAC4939-6B2E-4F87-9FE0-3D2C2E1C1133}"/>
                </a:ext>
              </a:extLst>
            </p:cNvPr>
            <p:cNvSpPr/>
            <p:nvPr/>
          </p:nvSpPr>
          <p:spPr>
            <a:xfrm>
              <a:off x="3531799" y="3045702"/>
              <a:ext cx="492667" cy="790369"/>
            </a:xfrm>
            <a:custGeom>
              <a:avLst/>
              <a:gdLst>
                <a:gd name="connsiteX0" fmla="*/ 0 w 477930"/>
                <a:gd name="connsiteY0" fmla="*/ 0 h 766727"/>
                <a:gd name="connsiteX1" fmla="*/ 477930 w 477930"/>
                <a:gd name="connsiteY1" fmla="*/ 189459 h 766727"/>
                <a:gd name="connsiteX2" fmla="*/ 477712 w 477930"/>
                <a:gd name="connsiteY2" fmla="*/ 190888 h 766727"/>
                <a:gd name="connsiteX3" fmla="*/ 467282 w 477930"/>
                <a:gd name="connsiteY3" fmla="*/ 397444 h 766727"/>
                <a:gd name="connsiteX4" fmla="*/ 476393 w 477930"/>
                <a:gd name="connsiteY4" fmla="*/ 577873 h 766727"/>
                <a:gd name="connsiteX5" fmla="*/ 0 w 477930"/>
                <a:gd name="connsiteY5" fmla="*/ 766727 h 766727"/>
                <a:gd name="connsiteX6" fmla="*/ 0 w 477930"/>
                <a:gd name="connsiteY6" fmla="*/ 0 h 7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930" h="766727">
                  <a:moveTo>
                    <a:pt x="0" y="0"/>
                  </a:moveTo>
                  <a:lnTo>
                    <a:pt x="477930" y="189459"/>
                  </a:lnTo>
                  <a:lnTo>
                    <a:pt x="477712" y="190888"/>
                  </a:lnTo>
                  <a:cubicBezTo>
                    <a:pt x="470815" y="258802"/>
                    <a:pt x="467282" y="327711"/>
                    <a:pt x="467282" y="397444"/>
                  </a:cubicBezTo>
                  <a:lnTo>
                    <a:pt x="476393" y="577873"/>
                  </a:lnTo>
                  <a:lnTo>
                    <a:pt x="0" y="76672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30000"/>
                    <a:lumOff val="7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05B8A43-F336-484A-A2F6-E1A40AF5B6AD}"/>
                </a:ext>
              </a:extLst>
            </p:cNvPr>
            <p:cNvSpPr/>
            <p:nvPr/>
          </p:nvSpPr>
          <p:spPr>
            <a:xfrm>
              <a:off x="3531800" y="3683182"/>
              <a:ext cx="557786" cy="1026165"/>
            </a:xfrm>
            <a:custGeom>
              <a:avLst/>
              <a:gdLst>
                <a:gd name="connsiteX0" fmla="*/ 479912 w 541101"/>
                <a:gd name="connsiteY0" fmla="*/ 0 h 995470"/>
                <a:gd name="connsiteX1" fmla="*/ 508326 w 541101"/>
                <a:gd name="connsiteY1" fmla="*/ 186176 h 995470"/>
                <a:gd name="connsiteX2" fmla="*/ 541101 w 541101"/>
                <a:gd name="connsiteY2" fmla="*/ 313644 h 995470"/>
                <a:gd name="connsiteX3" fmla="*/ 0 w 541101"/>
                <a:gd name="connsiteY3" fmla="*/ 995470 h 995470"/>
                <a:gd name="connsiteX4" fmla="*/ 0 w 541101"/>
                <a:gd name="connsiteY4" fmla="*/ 230045 h 995470"/>
                <a:gd name="connsiteX5" fmla="*/ 479912 w 541101"/>
                <a:gd name="connsiteY5" fmla="*/ 0 h 99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101" h="995470">
                  <a:moveTo>
                    <a:pt x="479912" y="0"/>
                  </a:moveTo>
                  <a:lnTo>
                    <a:pt x="508326" y="186176"/>
                  </a:lnTo>
                  <a:lnTo>
                    <a:pt x="541101" y="313644"/>
                  </a:lnTo>
                  <a:lnTo>
                    <a:pt x="0" y="995470"/>
                  </a:lnTo>
                  <a:lnTo>
                    <a:pt x="0" y="230045"/>
                  </a:lnTo>
                  <a:lnTo>
                    <a:pt x="479912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30000"/>
                    <a:lumOff val="7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86219F6-46A8-4410-B48D-D6A8A3C21BCE}"/>
                </a:ext>
              </a:extLst>
            </p:cNvPr>
            <p:cNvSpPr/>
            <p:nvPr/>
          </p:nvSpPr>
          <p:spPr>
            <a:xfrm>
              <a:off x="3531800" y="4032211"/>
              <a:ext cx="633062" cy="1557488"/>
            </a:xfrm>
            <a:custGeom>
              <a:avLst/>
              <a:gdLst>
                <a:gd name="connsiteX0" fmla="*/ 547515 w 614125"/>
                <a:gd name="connsiteY0" fmla="*/ 0 h 1510900"/>
                <a:gd name="connsiteX1" fmla="*/ 558107 w 614125"/>
                <a:gd name="connsiteY1" fmla="*/ 41194 h 1510900"/>
                <a:gd name="connsiteX2" fmla="*/ 614125 w 614125"/>
                <a:gd name="connsiteY2" fmla="*/ 194247 h 1510900"/>
                <a:gd name="connsiteX3" fmla="*/ 0 w 614125"/>
                <a:gd name="connsiteY3" fmla="*/ 1510900 h 1510900"/>
                <a:gd name="connsiteX4" fmla="*/ 0 w 614125"/>
                <a:gd name="connsiteY4" fmla="*/ 744159 h 1510900"/>
                <a:gd name="connsiteX5" fmla="*/ 547515 w 614125"/>
                <a:gd name="connsiteY5" fmla="*/ 0 h 151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125" h="1510900">
                  <a:moveTo>
                    <a:pt x="547515" y="0"/>
                  </a:moveTo>
                  <a:lnTo>
                    <a:pt x="558107" y="41194"/>
                  </a:lnTo>
                  <a:lnTo>
                    <a:pt x="614125" y="194247"/>
                  </a:lnTo>
                  <a:lnTo>
                    <a:pt x="0" y="1510900"/>
                  </a:lnTo>
                  <a:lnTo>
                    <a:pt x="0" y="744159"/>
                  </a:lnTo>
                  <a:lnTo>
                    <a:pt x="547515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30000"/>
                    <a:lumOff val="7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3C05A89-DB14-4C5F-A5C1-35DB295FE47A}"/>
              </a:ext>
            </a:extLst>
          </p:cNvPr>
          <p:cNvGrpSpPr/>
          <p:nvPr/>
        </p:nvGrpSpPr>
        <p:grpSpPr>
          <a:xfrm>
            <a:off x="543579" y="1293781"/>
            <a:ext cx="2990744" cy="4295246"/>
            <a:chOff x="543579" y="1293781"/>
            <a:chExt cx="2990744" cy="4295246"/>
          </a:xfrm>
        </p:grpSpPr>
        <p:sp>
          <p:nvSpPr>
            <p:cNvPr id="67" name="Shape 915">
              <a:extLst>
                <a:ext uri="{FF2B5EF4-FFF2-40B4-BE49-F238E27FC236}">
                  <a16:creationId xmlns:a16="http://schemas.microsoft.com/office/drawing/2014/main" id="{239DFCB8-A4DB-9945-9354-6D1CF567DF60}"/>
                </a:ext>
              </a:extLst>
            </p:cNvPr>
            <p:cNvSpPr/>
            <p:nvPr/>
          </p:nvSpPr>
          <p:spPr>
            <a:xfrm rot="16200000" flipH="1">
              <a:off x="1644436" y="195449"/>
              <a:ext cx="789030" cy="298569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64" name="Shape 919">
              <a:extLst>
                <a:ext uri="{FF2B5EF4-FFF2-40B4-BE49-F238E27FC236}">
                  <a16:creationId xmlns:a16="http://schemas.microsoft.com/office/drawing/2014/main" id="{9F6CB714-4987-1D44-892F-B293E68BFE48}"/>
                </a:ext>
              </a:extLst>
            </p:cNvPr>
            <p:cNvSpPr/>
            <p:nvPr/>
          </p:nvSpPr>
          <p:spPr>
            <a:xfrm rot="16200000" flipH="1">
              <a:off x="1644439" y="1072230"/>
              <a:ext cx="789028" cy="2990739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61" name="Shape 923">
              <a:extLst>
                <a:ext uri="{FF2B5EF4-FFF2-40B4-BE49-F238E27FC236}">
                  <a16:creationId xmlns:a16="http://schemas.microsoft.com/office/drawing/2014/main" id="{F2E8B186-53B9-8F4E-8760-29E78246896F}"/>
                </a:ext>
              </a:extLst>
            </p:cNvPr>
            <p:cNvSpPr/>
            <p:nvPr/>
          </p:nvSpPr>
          <p:spPr>
            <a:xfrm rot="16200000" flipH="1">
              <a:off x="1644436" y="1945513"/>
              <a:ext cx="789030" cy="299074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58" name="Shape 927">
              <a:extLst>
                <a:ext uri="{FF2B5EF4-FFF2-40B4-BE49-F238E27FC236}">
                  <a16:creationId xmlns:a16="http://schemas.microsoft.com/office/drawing/2014/main" id="{9FED01D0-E2CD-194C-A9C0-4B97B438F636}"/>
                </a:ext>
              </a:extLst>
            </p:cNvPr>
            <p:cNvSpPr/>
            <p:nvPr/>
          </p:nvSpPr>
          <p:spPr>
            <a:xfrm rot="16200000" flipH="1">
              <a:off x="1644436" y="2821998"/>
              <a:ext cx="789030" cy="298568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55" name="Shape 931">
              <a:extLst>
                <a:ext uri="{FF2B5EF4-FFF2-40B4-BE49-F238E27FC236}">
                  <a16:creationId xmlns:a16="http://schemas.microsoft.com/office/drawing/2014/main" id="{1ED6C53D-3F09-484A-81C2-540B4958CAE7}"/>
                </a:ext>
              </a:extLst>
            </p:cNvPr>
            <p:cNvSpPr/>
            <p:nvPr/>
          </p:nvSpPr>
          <p:spPr>
            <a:xfrm rot="16200000" flipH="1">
              <a:off x="1644436" y="3699142"/>
              <a:ext cx="789030" cy="299074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45" name="Shape 2185">
              <a:extLst>
                <a:ext uri="{FF2B5EF4-FFF2-40B4-BE49-F238E27FC236}">
                  <a16:creationId xmlns:a16="http://schemas.microsoft.com/office/drawing/2014/main" id="{1D3B3663-A7F0-0C4A-B57D-6E162F9601E6}"/>
                </a:ext>
              </a:extLst>
            </p:cNvPr>
            <p:cNvSpPr txBox="1"/>
            <p:nvPr/>
          </p:nvSpPr>
          <p:spPr>
            <a:xfrm>
              <a:off x="791271" y="1493591"/>
              <a:ext cx="2443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r"/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Can work on journals/patents and can convert easily to PDF </a:t>
              </a:r>
            </a:p>
          </p:txBody>
        </p:sp>
        <p:sp>
          <p:nvSpPr>
            <p:cNvPr id="46" name="Shape 2185">
              <a:extLst>
                <a:ext uri="{FF2B5EF4-FFF2-40B4-BE49-F238E27FC236}">
                  <a16:creationId xmlns:a16="http://schemas.microsoft.com/office/drawing/2014/main" id="{A7680EB0-8396-7F43-AC18-F4C9C06E5949}"/>
                </a:ext>
              </a:extLst>
            </p:cNvPr>
            <p:cNvSpPr txBox="1"/>
            <p:nvPr/>
          </p:nvSpPr>
          <p:spPr>
            <a:xfrm>
              <a:off x="791271" y="2451707"/>
              <a:ext cx="2443410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r"/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No need to be tech savvy</a:t>
              </a:r>
            </a:p>
          </p:txBody>
        </p:sp>
        <p:sp>
          <p:nvSpPr>
            <p:cNvPr id="47" name="Shape 2185">
              <a:extLst>
                <a:ext uri="{FF2B5EF4-FFF2-40B4-BE49-F238E27FC236}">
                  <a16:creationId xmlns:a16="http://schemas.microsoft.com/office/drawing/2014/main" id="{A7795889-1CDD-B641-94A6-8B004E8D49DD}"/>
                </a:ext>
              </a:extLst>
            </p:cNvPr>
            <p:cNvSpPr txBox="1"/>
            <p:nvPr/>
          </p:nvSpPr>
          <p:spPr>
            <a:xfrm>
              <a:off x="791271" y="3235042"/>
              <a:ext cx="2443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r"/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Grammar and plagiarism check</a:t>
              </a:r>
            </a:p>
          </p:txBody>
        </p:sp>
        <p:sp>
          <p:nvSpPr>
            <p:cNvPr id="48" name="Shape 2185">
              <a:extLst>
                <a:ext uri="{FF2B5EF4-FFF2-40B4-BE49-F238E27FC236}">
                  <a16:creationId xmlns:a16="http://schemas.microsoft.com/office/drawing/2014/main" id="{2A052C84-0F73-D64A-9BF1-665E00A314FA}"/>
                </a:ext>
              </a:extLst>
            </p:cNvPr>
            <p:cNvSpPr txBox="1"/>
            <p:nvPr/>
          </p:nvSpPr>
          <p:spPr>
            <a:xfrm>
              <a:off x="791271" y="4109950"/>
              <a:ext cx="244341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r"/>
              <a:r>
                <a:rPr lang="en-IN" sz="1400" dirty="0">
                  <a:solidFill>
                    <a:srgbClr val="FF0000"/>
                  </a:solidFill>
                </a:rPr>
                <a:t>Ŧ</a:t>
              </a:r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  </a:t>
              </a:r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Documents are secured (Digital signature)</a:t>
              </a:r>
            </a:p>
          </p:txBody>
        </p:sp>
        <p:sp>
          <p:nvSpPr>
            <p:cNvPr id="49" name="Shape 2185">
              <a:extLst>
                <a:ext uri="{FF2B5EF4-FFF2-40B4-BE49-F238E27FC236}">
                  <a16:creationId xmlns:a16="http://schemas.microsoft.com/office/drawing/2014/main" id="{8D3320D4-0AA5-B14A-A150-70EA2CE3DBCE}"/>
                </a:ext>
              </a:extLst>
            </p:cNvPr>
            <p:cNvSpPr txBox="1"/>
            <p:nvPr/>
          </p:nvSpPr>
          <p:spPr>
            <a:xfrm>
              <a:off x="791271" y="5094486"/>
              <a:ext cx="2443410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r"/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Value for time and money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F6F5-FA4B-4E77-A170-4F30AB39BA71}"/>
              </a:ext>
            </a:extLst>
          </p:cNvPr>
          <p:cNvGrpSpPr/>
          <p:nvPr/>
        </p:nvGrpSpPr>
        <p:grpSpPr>
          <a:xfrm>
            <a:off x="8021275" y="1293778"/>
            <a:ext cx="638931" cy="4295921"/>
            <a:chOff x="8021275" y="1293778"/>
            <a:chExt cx="638931" cy="429592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A7B43B3-39BD-4342-A765-ADDD71158F73}"/>
                </a:ext>
              </a:extLst>
            </p:cNvPr>
            <p:cNvSpPr/>
            <p:nvPr/>
          </p:nvSpPr>
          <p:spPr>
            <a:xfrm>
              <a:off x="8021275" y="1293778"/>
              <a:ext cx="638931" cy="1563568"/>
            </a:xfrm>
            <a:custGeom>
              <a:avLst/>
              <a:gdLst>
                <a:gd name="connsiteX0" fmla="*/ 619819 w 619819"/>
                <a:gd name="connsiteY0" fmla="*/ 0 h 1516798"/>
                <a:gd name="connsiteX1" fmla="*/ 619819 w 619819"/>
                <a:gd name="connsiteY1" fmla="*/ 765425 h 1516798"/>
                <a:gd name="connsiteX2" fmla="*/ 67008 w 619819"/>
                <a:gd name="connsiteY2" fmla="*/ 1516798 h 1516798"/>
                <a:gd name="connsiteX3" fmla="*/ 61714 w 619819"/>
                <a:gd name="connsiteY3" fmla="*/ 1496211 h 1516798"/>
                <a:gd name="connsiteX4" fmla="*/ 0 w 619819"/>
                <a:gd name="connsiteY4" fmla="*/ 1327596 h 1516798"/>
                <a:gd name="connsiteX5" fmla="*/ 619819 w 619819"/>
                <a:gd name="connsiteY5" fmla="*/ 0 h 151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819" h="1516798">
                  <a:moveTo>
                    <a:pt x="619819" y="0"/>
                  </a:moveTo>
                  <a:lnTo>
                    <a:pt x="619819" y="765425"/>
                  </a:lnTo>
                  <a:lnTo>
                    <a:pt x="67008" y="1516798"/>
                  </a:lnTo>
                  <a:lnTo>
                    <a:pt x="61714" y="1496211"/>
                  </a:lnTo>
                  <a:lnTo>
                    <a:pt x="0" y="1327596"/>
                  </a:lnTo>
                  <a:lnTo>
                    <a:pt x="619819" y="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lumMod val="30000"/>
                    <a:lumOff val="7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2C8004-DF51-451F-9852-D60BF65CC551}"/>
                </a:ext>
              </a:extLst>
            </p:cNvPr>
            <p:cNvSpPr/>
            <p:nvPr/>
          </p:nvSpPr>
          <p:spPr>
            <a:xfrm>
              <a:off x="8097002" y="2172414"/>
              <a:ext cx="563203" cy="1028450"/>
            </a:xfrm>
            <a:custGeom>
              <a:avLst/>
              <a:gdLst>
                <a:gd name="connsiteX0" fmla="*/ 546356 w 546356"/>
                <a:gd name="connsiteY0" fmla="*/ 0 h 997686"/>
                <a:gd name="connsiteX1" fmla="*/ 546356 w 546356"/>
                <a:gd name="connsiteY1" fmla="*/ 766722 h 997686"/>
                <a:gd name="connsiteX2" fmla="*/ 62486 w 546356"/>
                <a:gd name="connsiteY2" fmla="*/ 997686 h 997686"/>
                <a:gd name="connsiteX3" fmla="*/ 38032 w 546356"/>
                <a:gd name="connsiteY3" fmla="*/ 837463 h 997686"/>
                <a:gd name="connsiteX4" fmla="*/ 0 w 546356"/>
                <a:gd name="connsiteY4" fmla="*/ 689552 h 997686"/>
                <a:gd name="connsiteX5" fmla="*/ 546356 w 546356"/>
                <a:gd name="connsiteY5" fmla="*/ 0 h 99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356" h="997686">
                  <a:moveTo>
                    <a:pt x="546356" y="0"/>
                  </a:moveTo>
                  <a:lnTo>
                    <a:pt x="546356" y="766722"/>
                  </a:lnTo>
                  <a:lnTo>
                    <a:pt x="62486" y="997686"/>
                  </a:lnTo>
                  <a:lnTo>
                    <a:pt x="38032" y="837463"/>
                  </a:lnTo>
                  <a:lnTo>
                    <a:pt x="0" y="689552"/>
                  </a:lnTo>
                  <a:lnTo>
                    <a:pt x="546356" y="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lumMod val="30000"/>
                    <a:lumOff val="7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D80B1DB-5C63-479C-BD65-CEEFA7F72B1D}"/>
                </a:ext>
              </a:extLst>
            </p:cNvPr>
            <p:cNvSpPr/>
            <p:nvPr/>
          </p:nvSpPr>
          <p:spPr>
            <a:xfrm>
              <a:off x="8167540" y="3045702"/>
              <a:ext cx="492665" cy="790369"/>
            </a:xfrm>
            <a:custGeom>
              <a:avLst/>
              <a:gdLst>
                <a:gd name="connsiteX0" fmla="*/ 477928 w 477928"/>
                <a:gd name="connsiteY0" fmla="*/ 0 h 766727"/>
                <a:gd name="connsiteX1" fmla="*/ 477928 w 477928"/>
                <a:gd name="connsiteY1" fmla="*/ 766727 h 766727"/>
                <a:gd name="connsiteX2" fmla="*/ 1537 w 477928"/>
                <a:gd name="connsiteY2" fmla="*/ 577874 h 766727"/>
                <a:gd name="connsiteX3" fmla="*/ 10648 w 477928"/>
                <a:gd name="connsiteY3" fmla="*/ 397444 h 766727"/>
                <a:gd name="connsiteX4" fmla="*/ 218 w 477928"/>
                <a:gd name="connsiteY4" fmla="*/ 190888 h 766727"/>
                <a:gd name="connsiteX5" fmla="*/ 0 w 477928"/>
                <a:gd name="connsiteY5" fmla="*/ 189459 h 766727"/>
                <a:gd name="connsiteX6" fmla="*/ 477928 w 477928"/>
                <a:gd name="connsiteY6" fmla="*/ 0 h 7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928" h="766727">
                  <a:moveTo>
                    <a:pt x="477928" y="0"/>
                  </a:moveTo>
                  <a:lnTo>
                    <a:pt x="477928" y="766727"/>
                  </a:lnTo>
                  <a:lnTo>
                    <a:pt x="1537" y="577874"/>
                  </a:lnTo>
                  <a:lnTo>
                    <a:pt x="10648" y="397444"/>
                  </a:lnTo>
                  <a:cubicBezTo>
                    <a:pt x="10648" y="327711"/>
                    <a:pt x="7115" y="258802"/>
                    <a:pt x="218" y="190888"/>
                  </a:cubicBezTo>
                  <a:lnTo>
                    <a:pt x="0" y="189459"/>
                  </a:lnTo>
                  <a:lnTo>
                    <a:pt x="477928" y="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lumMod val="30000"/>
                    <a:lumOff val="7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47D63A-C83C-41C3-B792-844AD96CFBB0}"/>
                </a:ext>
              </a:extLst>
            </p:cNvPr>
            <p:cNvSpPr/>
            <p:nvPr/>
          </p:nvSpPr>
          <p:spPr>
            <a:xfrm>
              <a:off x="8102420" y="3683184"/>
              <a:ext cx="557785" cy="1026164"/>
            </a:xfrm>
            <a:custGeom>
              <a:avLst/>
              <a:gdLst>
                <a:gd name="connsiteX0" fmla="*/ 61190 w 541100"/>
                <a:gd name="connsiteY0" fmla="*/ 0 h 995469"/>
                <a:gd name="connsiteX1" fmla="*/ 541100 w 541100"/>
                <a:gd name="connsiteY1" fmla="*/ 230044 h 995469"/>
                <a:gd name="connsiteX2" fmla="*/ 541100 w 541100"/>
                <a:gd name="connsiteY2" fmla="*/ 995469 h 995469"/>
                <a:gd name="connsiteX3" fmla="*/ 0 w 541100"/>
                <a:gd name="connsiteY3" fmla="*/ 313645 h 995469"/>
                <a:gd name="connsiteX4" fmla="*/ 32776 w 541100"/>
                <a:gd name="connsiteY4" fmla="*/ 186175 h 995469"/>
                <a:gd name="connsiteX5" fmla="*/ 61190 w 541100"/>
                <a:gd name="connsiteY5" fmla="*/ 0 h 99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100" h="995469">
                  <a:moveTo>
                    <a:pt x="61190" y="0"/>
                  </a:moveTo>
                  <a:lnTo>
                    <a:pt x="541100" y="230044"/>
                  </a:lnTo>
                  <a:lnTo>
                    <a:pt x="541100" y="995469"/>
                  </a:lnTo>
                  <a:lnTo>
                    <a:pt x="0" y="313645"/>
                  </a:lnTo>
                  <a:lnTo>
                    <a:pt x="32776" y="186175"/>
                  </a:lnTo>
                  <a:lnTo>
                    <a:pt x="61190" y="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lumMod val="30000"/>
                    <a:lumOff val="7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07AC0F0-1043-45A2-BAF7-A1294A34474A}"/>
                </a:ext>
              </a:extLst>
            </p:cNvPr>
            <p:cNvSpPr/>
            <p:nvPr/>
          </p:nvSpPr>
          <p:spPr>
            <a:xfrm>
              <a:off x="8027145" y="4032213"/>
              <a:ext cx="633061" cy="1557486"/>
            </a:xfrm>
            <a:custGeom>
              <a:avLst/>
              <a:gdLst>
                <a:gd name="connsiteX0" fmla="*/ 66611 w 614124"/>
                <a:gd name="connsiteY0" fmla="*/ 0 h 1510898"/>
                <a:gd name="connsiteX1" fmla="*/ 614124 w 614124"/>
                <a:gd name="connsiteY1" fmla="*/ 744157 h 1510898"/>
                <a:gd name="connsiteX2" fmla="*/ 614124 w 614124"/>
                <a:gd name="connsiteY2" fmla="*/ 1510898 h 1510898"/>
                <a:gd name="connsiteX3" fmla="*/ 0 w 614124"/>
                <a:gd name="connsiteY3" fmla="*/ 194248 h 1510898"/>
                <a:gd name="connsiteX4" fmla="*/ 56019 w 614124"/>
                <a:gd name="connsiteY4" fmla="*/ 41192 h 1510898"/>
                <a:gd name="connsiteX5" fmla="*/ 66611 w 614124"/>
                <a:gd name="connsiteY5" fmla="*/ 0 h 151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124" h="1510898">
                  <a:moveTo>
                    <a:pt x="66611" y="0"/>
                  </a:moveTo>
                  <a:lnTo>
                    <a:pt x="614124" y="744157"/>
                  </a:lnTo>
                  <a:lnTo>
                    <a:pt x="614124" y="1510898"/>
                  </a:lnTo>
                  <a:lnTo>
                    <a:pt x="0" y="194248"/>
                  </a:lnTo>
                  <a:lnTo>
                    <a:pt x="56019" y="41192"/>
                  </a:lnTo>
                  <a:lnTo>
                    <a:pt x="66611" y="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lumMod val="30000"/>
                    <a:lumOff val="7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C6072-AC01-48B3-9FA3-0BB443DE9B8B}"/>
              </a:ext>
            </a:extLst>
          </p:cNvPr>
          <p:cNvGrpSpPr/>
          <p:nvPr/>
        </p:nvGrpSpPr>
        <p:grpSpPr>
          <a:xfrm>
            <a:off x="8657686" y="1293538"/>
            <a:ext cx="2990741" cy="4308779"/>
            <a:chOff x="8657686" y="1293538"/>
            <a:chExt cx="2990741" cy="4308779"/>
          </a:xfrm>
        </p:grpSpPr>
        <p:sp>
          <p:nvSpPr>
            <p:cNvPr id="110" name="Shape 915">
              <a:extLst>
                <a:ext uri="{FF2B5EF4-FFF2-40B4-BE49-F238E27FC236}">
                  <a16:creationId xmlns:a16="http://schemas.microsoft.com/office/drawing/2014/main" id="{7DAC0B9F-D33F-A14E-AA19-B9CACA2242E4}"/>
                </a:ext>
              </a:extLst>
            </p:cNvPr>
            <p:cNvSpPr/>
            <p:nvPr/>
          </p:nvSpPr>
          <p:spPr>
            <a:xfrm rot="16200000">
              <a:off x="9758533" y="195448"/>
              <a:ext cx="789038" cy="2985694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Shape 919">
              <a:extLst>
                <a:ext uri="{FF2B5EF4-FFF2-40B4-BE49-F238E27FC236}">
                  <a16:creationId xmlns:a16="http://schemas.microsoft.com/office/drawing/2014/main" id="{64149023-2C4D-3B4B-99C6-D0549ED2BF58}"/>
                </a:ext>
              </a:extLst>
            </p:cNvPr>
            <p:cNvSpPr/>
            <p:nvPr/>
          </p:nvSpPr>
          <p:spPr>
            <a:xfrm rot="16200000">
              <a:off x="9758541" y="1072229"/>
              <a:ext cx="789032" cy="299074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104" name="Shape 923">
              <a:extLst>
                <a:ext uri="{FF2B5EF4-FFF2-40B4-BE49-F238E27FC236}">
                  <a16:creationId xmlns:a16="http://schemas.microsoft.com/office/drawing/2014/main" id="{2CD03DED-1A63-C140-8667-3A3D2407A6D4}"/>
                </a:ext>
              </a:extLst>
            </p:cNvPr>
            <p:cNvSpPr/>
            <p:nvPr/>
          </p:nvSpPr>
          <p:spPr>
            <a:xfrm rot="16200000">
              <a:off x="9758540" y="1945514"/>
              <a:ext cx="789032" cy="299074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101" name="Shape 927">
              <a:extLst>
                <a:ext uri="{FF2B5EF4-FFF2-40B4-BE49-F238E27FC236}">
                  <a16:creationId xmlns:a16="http://schemas.microsoft.com/office/drawing/2014/main" id="{402639EB-3A78-3640-9A1F-0927F915CD79}"/>
                </a:ext>
              </a:extLst>
            </p:cNvPr>
            <p:cNvSpPr/>
            <p:nvPr/>
          </p:nvSpPr>
          <p:spPr>
            <a:xfrm rot="16200000">
              <a:off x="9758540" y="2821997"/>
              <a:ext cx="789032" cy="2985686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98" name="Shape 931">
              <a:extLst>
                <a:ext uri="{FF2B5EF4-FFF2-40B4-BE49-F238E27FC236}">
                  <a16:creationId xmlns:a16="http://schemas.microsoft.com/office/drawing/2014/main" id="{E4A387F8-6E5F-FF4C-AC41-B0E38DD34DC7}"/>
                </a:ext>
              </a:extLst>
            </p:cNvPr>
            <p:cNvSpPr/>
            <p:nvPr/>
          </p:nvSpPr>
          <p:spPr>
            <a:xfrm rot="16200000">
              <a:off x="9758541" y="3699141"/>
              <a:ext cx="789032" cy="299074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100000">
                  <a:srgbClr val="E6E9EF"/>
                </a:gs>
                <a:gs pos="0">
                  <a:srgbClr val="B7C2D1">
                    <a:lumMod val="80000"/>
                    <a:lumOff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00">
                <a:solidFill>
                  <a:schemeClr val="bg1"/>
                </a:solidFill>
                <a:latin typeface="Century Gothic" panose="020B0502020202020204" pitchFamily="34" charset="0"/>
                <a:sym typeface="Roboto"/>
              </a:endParaRPr>
            </a:p>
          </p:txBody>
        </p:sp>
        <p:sp>
          <p:nvSpPr>
            <p:cNvPr id="50" name="Shape 2185">
              <a:extLst>
                <a:ext uri="{FF2B5EF4-FFF2-40B4-BE49-F238E27FC236}">
                  <a16:creationId xmlns:a16="http://schemas.microsoft.com/office/drawing/2014/main" id="{38B83BC2-33BB-BF4A-8004-128103DD39E9}"/>
                </a:ext>
              </a:extLst>
            </p:cNvPr>
            <p:cNvSpPr txBox="1"/>
            <p:nvPr/>
          </p:nvSpPr>
          <p:spPr>
            <a:xfrm>
              <a:off x="8981808" y="1293538"/>
              <a:ext cx="1655346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Free version available for students with less features</a:t>
              </a:r>
            </a:p>
          </p:txBody>
        </p:sp>
        <p:sp>
          <p:nvSpPr>
            <p:cNvPr id="51" name="Shape 2185">
              <a:extLst>
                <a:ext uri="{FF2B5EF4-FFF2-40B4-BE49-F238E27FC236}">
                  <a16:creationId xmlns:a16="http://schemas.microsoft.com/office/drawing/2014/main" id="{A519ACE1-0333-D444-B214-C6F52570CB7C}"/>
                </a:ext>
              </a:extLst>
            </p:cNvPr>
            <p:cNvSpPr txBox="1"/>
            <p:nvPr/>
          </p:nvSpPr>
          <p:spPr>
            <a:xfrm>
              <a:off x="8981808" y="2251655"/>
              <a:ext cx="1655346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Can access services and complete assignments</a:t>
              </a:r>
            </a:p>
          </p:txBody>
        </p:sp>
        <p:sp>
          <p:nvSpPr>
            <p:cNvPr id="52" name="Shape 2185">
              <a:extLst>
                <a:ext uri="{FF2B5EF4-FFF2-40B4-BE49-F238E27FC236}">
                  <a16:creationId xmlns:a16="http://schemas.microsoft.com/office/drawing/2014/main" id="{27883D19-0247-0F4C-AF29-465BC0FE153F}"/>
                </a:ext>
              </a:extLst>
            </p:cNvPr>
            <p:cNvSpPr txBox="1"/>
            <p:nvPr/>
          </p:nvSpPr>
          <p:spPr>
            <a:xfrm>
              <a:off x="8981808" y="3235042"/>
              <a:ext cx="165534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Resume/ CV can be easily prepared</a:t>
              </a:r>
            </a:p>
          </p:txBody>
        </p:sp>
        <p:sp>
          <p:nvSpPr>
            <p:cNvPr id="53" name="Shape 2185">
              <a:extLst>
                <a:ext uri="{FF2B5EF4-FFF2-40B4-BE49-F238E27FC236}">
                  <a16:creationId xmlns:a16="http://schemas.microsoft.com/office/drawing/2014/main" id="{8BD598C9-F084-E143-8FB0-CD80CD208EEB}"/>
                </a:ext>
              </a:extLst>
            </p:cNvPr>
            <p:cNvSpPr txBox="1"/>
            <p:nvPr/>
          </p:nvSpPr>
          <p:spPr>
            <a:xfrm>
              <a:off x="8981808" y="4017616"/>
              <a:ext cx="1655346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Auto Save ensures document protection </a:t>
              </a:r>
            </a:p>
          </p:txBody>
        </p:sp>
        <p:sp>
          <p:nvSpPr>
            <p:cNvPr id="54" name="Shape 2185">
              <a:extLst>
                <a:ext uri="{FF2B5EF4-FFF2-40B4-BE49-F238E27FC236}">
                  <a16:creationId xmlns:a16="http://schemas.microsoft.com/office/drawing/2014/main" id="{E8D6346B-BC35-D343-AACE-522B5E0AD711}"/>
                </a:ext>
              </a:extLst>
            </p:cNvPr>
            <p:cNvSpPr txBox="1"/>
            <p:nvPr/>
          </p:nvSpPr>
          <p:spPr>
            <a:xfrm>
              <a:off x="8981808" y="4786709"/>
              <a:ext cx="1655346" cy="8156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IN" sz="1400" dirty="0">
                  <a:solidFill>
                    <a:srgbClr val="FF0000"/>
                  </a:solidFill>
                </a:rPr>
                <a:t>Ŧ</a:t>
              </a:r>
              <a:r>
                <a:rPr lang="en-IN" sz="1400" dirty="0">
                  <a:solidFill>
                    <a:schemeClr val="accent1">
                      <a:lumMod val="75000"/>
                    </a:schemeClr>
                  </a:solidFill>
                </a:rPr>
                <a:t>  </a:t>
              </a:r>
              <a:r>
                <a:rPr lang="en-US" sz="1300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Can send the documents/assignments easily to required dept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AAA73C9-A875-4AB9-AF93-637C185E148D}"/>
              </a:ext>
            </a:extLst>
          </p:cNvPr>
          <p:cNvGrpSpPr/>
          <p:nvPr/>
        </p:nvGrpSpPr>
        <p:grpSpPr>
          <a:xfrm rot="10800000">
            <a:off x="7312689" y="1633699"/>
            <a:ext cx="134543" cy="845866"/>
            <a:chOff x="9483237" y="1321506"/>
            <a:chExt cx="273513" cy="1719570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E204550-17B9-4722-AC53-615BE7BCB262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sx="103000" sy="103000" algn="ctr" rotWithShape="0">
                <a:schemeClr val="accent2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B55DEB4-D786-4D02-BAB0-2A6726B865B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BF84217-D2DE-4413-929B-06371EC503E5}"/>
              </a:ext>
            </a:extLst>
          </p:cNvPr>
          <p:cNvGrpSpPr/>
          <p:nvPr/>
        </p:nvGrpSpPr>
        <p:grpSpPr>
          <a:xfrm rot="10800000">
            <a:off x="4709887" y="4646135"/>
            <a:ext cx="134543" cy="845866"/>
            <a:chOff x="9483237" y="1321506"/>
            <a:chExt cx="273513" cy="171957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94845F-9825-4D4A-90F8-D60C8F81608B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sx="103000" sy="103000" algn="ctr" rotWithShape="0">
                <a:schemeClr val="accent2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7BF35C3-DE0D-4058-AA58-8BCE552F890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BCD5D37-BB55-45FF-9E98-BA58CDC3131D}"/>
              </a:ext>
            </a:extLst>
          </p:cNvPr>
          <p:cNvSpPr/>
          <p:nvPr/>
        </p:nvSpPr>
        <p:spPr>
          <a:xfrm>
            <a:off x="4570468" y="2844193"/>
            <a:ext cx="3051068" cy="1227822"/>
          </a:xfrm>
          <a:prstGeom prst="rect">
            <a:avLst/>
          </a:prstGeom>
          <a:noFill/>
          <a:ln w="1270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>
              <a:lnSpc>
                <a:spcPct val="150000"/>
              </a:lnSpc>
            </a:pPr>
            <a:r>
              <a:rPr lang="en-US" sz="2400" b="1" spc="50" dirty="0">
                <a:solidFill>
                  <a:schemeClr val="bg1"/>
                </a:solidFill>
                <a:latin typeface="Century Gothic" panose="020B0502020202020204" pitchFamily="34" charset="0"/>
              </a:rPr>
              <a:t>Features 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A4A38A37-44CB-DFBB-BA11-D4440E39D3C4}"/>
              </a:ext>
            </a:extLst>
          </p:cNvPr>
          <p:cNvSpPr/>
          <p:nvPr/>
        </p:nvSpPr>
        <p:spPr>
          <a:xfrm>
            <a:off x="791271" y="590670"/>
            <a:ext cx="2677020" cy="5056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Professors/Researchers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7F6F04A-21F6-009D-B834-6DF9E6F1D310}"/>
              </a:ext>
            </a:extLst>
          </p:cNvPr>
          <p:cNvSpPr/>
          <p:nvPr/>
        </p:nvSpPr>
        <p:spPr>
          <a:xfrm>
            <a:off x="8652911" y="529972"/>
            <a:ext cx="2677020" cy="5056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Students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6E65A-D809-9A48-7E8C-BAF6BADFFC35}"/>
              </a:ext>
            </a:extLst>
          </p:cNvPr>
          <p:cNvSpPr txBox="1"/>
          <p:nvPr/>
        </p:nvSpPr>
        <p:spPr>
          <a:xfrm>
            <a:off x="1645920" y="6502400"/>
            <a:ext cx="608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Ŧ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: Future Scope</a:t>
            </a:r>
          </a:p>
        </p:txBody>
      </p:sp>
    </p:spTree>
    <p:extLst>
      <p:ext uri="{BB962C8B-B14F-4D97-AF65-F5344CB8AC3E}">
        <p14:creationId xmlns:p14="http://schemas.microsoft.com/office/powerpoint/2010/main" val="41757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112E-17 0.11991 L -5.55112E-17 3.7037E-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6 0.11991 L 4.16667E-6 -4.44444E-6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ntr" presetSubtype="12" decel="2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7" dur="6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ntr" presetSubtype="3" decel="2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6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6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3" dur="6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 animBg="1"/>
      <p:bldP spid="175" grpId="0" animBg="1"/>
      <p:bldP spid="175" grpId="1" animBg="1"/>
      <p:bldP spid="174" grpId="0" animBg="1"/>
      <p:bldP spid="174" grpId="1" animBg="1"/>
      <p:bldP spid="144" grpId="0" animBg="1"/>
      <p:bldP spid="144" grpId="1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EA7DA60-6CE1-2746-A1BC-4E769312DE78}"/>
              </a:ext>
            </a:extLst>
          </p:cNvPr>
          <p:cNvSpPr/>
          <p:nvPr/>
        </p:nvSpPr>
        <p:spPr>
          <a:xfrm>
            <a:off x="0" y="1879955"/>
            <a:ext cx="12192000" cy="4028723"/>
          </a:xfrm>
          <a:prstGeom prst="rect">
            <a:avLst/>
          </a:prstGeom>
          <a:gradFill>
            <a:gsLst>
              <a:gs pos="0">
                <a:schemeClr val="accent1">
                  <a:alpha val="95000"/>
                </a:schemeClr>
              </a:gs>
              <a:gs pos="100000">
                <a:schemeClr val="accent1">
                  <a:lumMod val="7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18A041D-A081-8D49-8067-5D16BE25C8D1}"/>
              </a:ext>
            </a:extLst>
          </p:cNvPr>
          <p:cNvSpPr/>
          <p:nvPr/>
        </p:nvSpPr>
        <p:spPr>
          <a:xfrm flipV="1">
            <a:off x="0" y="5948651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B30A85B-77F5-4F46-A08A-1F9B7D0D801C}"/>
              </a:ext>
            </a:extLst>
          </p:cNvPr>
          <p:cNvGrpSpPr/>
          <p:nvPr/>
        </p:nvGrpSpPr>
        <p:grpSpPr>
          <a:xfrm rot="10800000">
            <a:off x="915627" y="669173"/>
            <a:ext cx="176215" cy="1107852"/>
            <a:chOff x="9483237" y="1321506"/>
            <a:chExt cx="273513" cy="171957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BCA08BA-B9DF-EA46-A8C8-B40068F641B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5390C15-0F69-F645-BB5F-B0D11CBA9F53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2AC37E-8C3F-B24D-9988-D837D5E55FCB}"/>
              </a:ext>
            </a:extLst>
          </p:cNvPr>
          <p:cNvGrpSpPr/>
          <p:nvPr/>
        </p:nvGrpSpPr>
        <p:grpSpPr>
          <a:xfrm rot="10800000">
            <a:off x="414153" y="6298554"/>
            <a:ext cx="176215" cy="1107852"/>
            <a:chOff x="9483237" y="1321506"/>
            <a:chExt cx="273513" cy="171957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3B57B6A-EFBB-DE4D-84D9-E2B44053FC9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CA548AF-A10A-BD4E-8498-B563FA3688E6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1FC4EF-66FC-9749-B878-B3B070E2B404}"/>
              </a:ext>
            </a:extLst>
          </p:cNvPr>
          <p:cNvGrpSpPr/>
          <p:nvPr/>
        </p:nvGrpSpPr>
        <p:grpSpPr>
          <a:xfrm rot="10800000">
            <a:off x="4960605" y="131831"/>
            <a:ext cx="176215" cy="1107852"/>
            <a:chOff x="9483237" y="1321506"/>
            <a:chExt cx="273513" cy="171957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5D784CF-0023-1646-A379-6C219F46C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AD491ED-D405-1947-8B31-FD03AF7C0F0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4364B88-8BE2-BF4C-8FEA-C4D4AC3827F3}"/>
              </a:ext>
            </a:extLst>
          </p:cNvPr>
          <p:cNvGrpSpPr/>
          <p:nvPr/>
        </p:nvGrpSpPr>
        <p:grpSpPr>
          <a:xfrm rot="10800000">
            <a:off x="362457" y="291991"/>
            <a:ext cx="139766" cy="878702"/>
            <a:chOff x="9483237" y="1321506"/>
            <a:chExt cx="273513" cy="171957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678DD6-E207-E643-9EC8-A8D3B9E2922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9A609A7-7C83-5A45-8E0B-8D654F665D9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6EEC730-041C-7844-93E5-26014EC4A9BC}"/>
              </a:ext>
            </a:extLst>
          </p:cNvPr>
          <p:cNvSpPr txBox="1"/>
          <p:nvPr/>
        </p:nvSpPr>
        <p:spPr>
          <a:xfrm>
            <a:off x="2222284" y="737508"/>
            <a:ext cx="7747431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spc="5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Future Scope</a:t>
            </a:r>
            <a:endParaRPr kumimoji="0" lang="en-US" sz="2400" b="1" i="0" u="none" strike="noStrike" kern="1200" cap="none" spc="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71D7A1-7ED2-C04D-B717-92791065DBC1}"/>
              </a:ext>
            </a:extLst>
          </p:cNvPr>
          <p:cNvSpPr/>
          <p:nvPr/>
        </p:nvSpPr>
        <p:spPr>
          <a:xfrm flipV="1">
            <a:off x="0" y="1737506"/>
            <a:ext cx="12192000" cy="1071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Inhaltsplatzhalter 4">
            <a:extLst>
              <a:ext uri="{FF2B5EF4-FFF2-40B4-BE49-F238E27FC236}">
                <a16:creationId xmlns:a16="http://schemas.microsoft.com/office/drawing/2014/main" id="{EAF7D3C5-0E81-244F-9811-4900F329DB81}"/>
              </a:ext>
            </a:extLst>
          </p:cNvPr>
          <p:cNvSpPr txBox="1">
            <a:spLocks/>
          </p:cNvSpPr>
          <p:nvPr/>
        </p:nvSpPr>
        <p:spPr>
          <a:xfrm>
            <a:off x="1559057" y="2603705"/>
            <a:ext cx="997774" cy="1534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A83711-47FD-8B45-BB24-3FE8BEE1928E}"/>
              </a:ext>
            </a:extLst>
          </p:cNvPr>
          <p:cNvGrpSpPr/>
          <p:nvPr/>
        </p:nvGrpSpPr>
        <p:grpSpPr>
          <a:xfrm rot="10800000">
            <a:off x="10043058" y="-3923"/>
            <a:ext cx="176215" cy="1107852"/>
            <a:chOff x="9483237" y="1321506"/>
            <a:chExt cx="273513" cy="171957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1347826-CD88-2D42-98A1-4828649F91F6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4998C12-DD4B-7D4A-8B01-31DD26971B2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8449591-CD0B-384B-8E8E-89BCB75DDC69}"/>
              </a:ext>
            </a:extLst>
          </p:cNvPr>
          <p:cNvGrpSpPr/>
          <p:nvPr/>
        </p:nvGrpSpPr>
        <p:grpSpPr>
          <a:xfrm rot="10800000">
            <a:off x="11637582" y="5160671"/>
            <a:ext cx="176215" cy="1107852"/>
            <a:chOff x="9483237" y="1321506"/>
            <a:chExt cx="273513" cy="171957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F3559F1-FFC2-B449-80B0-4FEFF2A1EA5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196A39-51C5-C34F-9255-3F10DEB48B3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CA691E-13E5-A148-9E7F-B583A7B5EC04}"/>
              </a:ext>
            </a:extLst>
          </p:cNvPr>
          <p:cNvGrpSpPr/>
          <p:nvPr/>
        </p:nvGrpSpPr>
        <p:grpSpPr>
          <a:xfrm rot="10800000">
            <a:off x="11265876" y="5754840"/>
            <a:ext cx="139766" cy="878702"/>
            <a:chOff x="9483237" y="1321506"/>
            <a:chExt cx="273513" cy="171957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CDF7134-45C8-E44D-90EA-FA74ACE249B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FB7E67F-94E6-9249-9F86-94F4EB8F7BB8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837E0E-A5B2-8645-86D4-8DC6C2BF5C9B}"/>
              </a:ext>
            </a:extLst>
          </p:cNvPr>
          <p:cNvGrpSpPr/>
          <p:nvPr/>
        </p:nvGrpSpPr>
        <p:grpSpPr>
          <a:xfrm rot="10800000">
            <a:off x="10415261" y="705420"/>
            <a:ext cx="139766" cy="878702"/>
            <a:chOff x="9483237" y="1321506"/>
            <a:chExt cx="273513" cy="171957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34058A1-11ED-024D-8E60-4A8CC6D4D9B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FD6984-796A-234D-B17E-C6BAA2B72D4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EB639B4-41D7-A042-9575-1A4BDFC81D76}"/>
              </a:ext>
            </a:extLst>
          </p:cNvPr>
          <p:cNvGrpSpPr/>
          <p:nvPr/>
        </p:nvGrpSpPr>
        <p:grpSpPr>
          <a:xfrm rot="10800000">
            <a:off x="520485" y="1440601"/>
            <a:ext cx="139766" cy="878702"/>
            <a:chOff x="9483237" y="1321506"/>
            <a:chExt cx="273513" cy="171957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4C6DCAB-8456-1C41-94A2-7D425D2D546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186F81-C6CA-0549-94E7-C83E154D9F1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8166924-E2E5-DBD4-38F7-D89667ED4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570205"/>
              </p:ext>
            </p:extLst>
          </p:nvPr>
        </p:nvGraphicFramePr>
        <p:xfrm>
          <a:off x="2910152" y="2097860"/>
          <a:ext cx="6338439" cy="372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70F1537-B655-E5E8-23CE-2AAB94D49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842" y="4345408"/>
            <a:ext cx="1667867" cy="16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45833E-6 0.11991 L -1.45833E-6 -1.85185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2.91667E-6 0.11991 L 2.91667E-6 -1.11111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0.1199 L 3.95833E-6 3.7037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91667E-6 0.1199 L 2.91667E-6 3.33333E-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45833E-6 0.11991 L -1.45833E-6 -1.85185E-6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08333E-7 0.11991 L 2.08333E-7 -4.07407E-6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41" grpId="0" animBg="1"/>
      <p:bldP spid="1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raphic 175">
            <a:extLst>
              <a:ext uri="{FF2B5EF4-FFF2-40B4-BE49-F238E27FC236}">
                <a16:creationId xmlns:a16="http://schemas.microsoft.com/office/drawing/2014/main" id="{017533A7-4370-4DAF-8013-8DFE2A9DF904}"/>
              </a:ext>
            </a:extLst>
          </p:cNvPr>
          <p:cNvSpPr/>
          <p:nvPr/>
        </p:nvSpPr>
        <p:spPr>
          <a:xfrm rot="20127987">
            <a:off x="855281" y="4933569"/>
            <a:ext cx="3591496" cy="2152498"/>
          </a:xfrm>
          <a:custGeom>
            <a:avLst/>
            <a:gdLst>
              <a:gd name="connsiteX0" fmla="*/ 4143245 w 4143375"/>
              <a:gd name="connsiteY0" fmla="*/ 1411073 h 2543175"/>
              <a:gd name="connsiteX1" fmla="*/ 4144864 w 4143375"/>
              <a:gd name="connsiteY1" fmla="*/ 1403834 h 2543175"/>
              <a:gd name="connsiteX2" fmla="*/ 4129243 w 4143375"/>
              <a:gd name="connsiteY2" fmla="*/ 1400309 h 2543175"/>
              <a:gd name="connsiteX3" fmla="*/ 4129148 w 4143375"/>
              <a:gd name="connsiteY3" fmla="*/ 1400214 h 2543175"/>
              <a:gd name="connsiteX4" fmla="*/ 4128671 w 4143375"/>
              <a:gd name="connsiteY4" fmla="*/ 1397642 h 2543175"/>
              <a:gd name="connsiteX5" fmla="*/ 4127243 w 4143375"/>
              <a:gd name="connsiteY5" fmla="*/ 1397928 h 2543175"/>
              <a:gd name="connsiteX6" fmla="*/ 4123052 w 4143375"/>
              <a:gd name="connsiteY6" fmla="*/ 1381545 h 2543175"/>
              <a:gd name="connsiteX7" fmla="*/ 4089047 w 4143375"/>
              <a:gd name="connsiteY7" fmla="*/ 1347350 h 2543175"/>
              <a:gd name="connsiteX8" fmla="*/ 4010466 w 4143375"/>
              <a:gd name="connsiteY8" fmla="*/ 1373449 h 2543175"/>
              <a:gd name="connsiteX9" fmla="*/ 2710209 w 4143375"/>
              <a:gd name="connsiteY9" fmla="*/ 1080460 h 2543175"/>
              <a:gd name="connsiteX10" fmla="*/ 2683348 w 4143375"/>
              <a:gd name="connsiteY10" fmla="*/ 1052837 h 2543175"/>
              <a:gd name="connsiteX11" fmla="*/ 2856894 w 4143375"/>
              <a:gd name="connsiteY11" fmla="*/ 125674 h 2543175"/>
              <a:gd name="connsiteX12" fmla="*/ 2862323 w 4143375"/>
              <a:gd name="connsiteY12" fmla="*/ 125960 h 2543175"/>
              <a:gd name="connsiteX13" fmla="*/ 2920616 w 4143375"/>
              <a:gd name="connsiteY13" fmla="*/ 87288 h 2543175"/>
              <a:gd name="connsiteX14" fmla="*/ 2920806 w 4143375"/>
              <a:gd name="connsiteY14" fmla="*/ 39092 h 2543175"/>
              <a:gd name="connsiteX15" fmla="*/ 2886802 w 4143375"/>
              <a:gd name="connsiteY15" fmla="*/ 4897 h 2543175"/>
              <a:gd name="connsiteX16" fmla="*/ 2804316 w 4143375"/>
              <a:gd name="connsiteY16" fmla="*/ 38711 h 2543175"/>
              <a:gd name="connsiteX17" fmla="*/ 2801458 w 4143375"/>
              <a:gd name="connsiteY17" fmla="*/ 47474 h 2543175"/>
              <a:gd name="connsiteX18" fmla="*/ 1987070 w 4143375"/>
              <a:gd name="connsiteY18" fmla="*/ 335986 h 2543175"/>
              <a:gd name="connsiteX19" fmla="*/ 1970497 w 4143375"/>
              <a:gd name="connsiteY19" fmla="*/ 325508 h 2543175"/>
              <a:gd name="connsiteX20" fmla="*/ 1888010 w 4143375"/>
              <a:gd name="connsiteY20" fmla="*/ 359322 h 2543175"/>
              <a:gd name="connsiteX21" fmla="*/ 1887820 w 4143375"/>
              <a:gd name="connsiteY21" fmla="*/ 407519 h 2543175"/>
              <a:gd name="connsiteX22" fmla="*/ 1895154 w 4143375"/>
              <a:gd name="connsiteY22" fmla="*/ 420377 h 2543175"/>
              <a:gd name="connsiteX23" fmla="*/ 1447289 w 4143375"/>
              <a:gd name="connsiteY23" fmla="*/ 903295 h 2543175"/>
              <a:gd name="connsiteX24" fmla="*/ 522983 w 4143375"/>
              <a:gd name="connsiteY24" fmla="*/ 778232 h 2543175"/>
              <a:gd name="connsiteX25" fmla="*/ 520220 w 4143375"/>
              <a:gd name="connsiteY25" fmla="*/ 769469 h 2543175"/>
              <a:gd name="connsiteX26" fmla="*/ 486216 w 4143375"/>
              <a:gd name="connsiteY26" fmla="*/ 735274 h 2543175"/>
              <a:gd name="connsiteX27" fmla="*/ 406968 w 4143375"/>
              <a:gd name="connsiteY27" fmla="*/ 762516 h 2543175"/>
              <a:gd name="connsiteX28" fmla="*/ 404873 w 4143375"/>
              <a:gd name="connsiteY28" fmla="*/ 762230 h 2543175"/>
              <a:gd name="connsiteX29" fmla="*/ 404015 w 4143375"/>
              <a:gd name="connsiteY29" fmla="*/ 768326 h 2543175"/>
              <a:gd name="connsiteX30" fmla="*/ 403634 w 4143375"/>
              <a:gd name="connsiteY30" fmla="*/ 769088 h 2543175"/>
              <a:gd name="connsiteX31" fmla="*/ 403444 w 4143375"/>
              <a:gd name="connsiteY31" fmla="*/ 817284 h 2543175"/>
              <a:gd name="connsiteX32" fmla="*/ 437448 w 4143375"/>
              <a:gd name="connsiteY32" fmla="*/ 851479 h 2543175"/>
              <a:gd name="connsiteX33" fmla="*/ 461737 w 4143375"/>
              <a:gd name="connsiteY33" fmla="*/ 856337 h 2543175"/>
              <a:gd name="connsiteX34" fmla="*/ 498694 w 4143375"/>
              <a:gd name="connsiteY34" fmla="*/ 844240 h 2543175"/>
              <a:gd name="connsiteX35" fmla="*/ 1004376 w 4143375"/>
              <a:gd name="connsiteY35" fmla="*/ 1277818 h 2543175"/>
              <a:gd name="connsiteX36" fmla="*/ 100930 w 4143375"/>
              <a:gd name="connsiteY36" fmla="*/ 1881798 h 2543175"/>
              <a:gd name="connsiteX37" fmla="*/ 87404 w 4143375"/>
              <a:gd name="connsiteY37" fmla="*/ 1873797 h 2543175"/>
              <a:gd name="connsiteX38" fmla="*/ 4918 w 4143375"/>
              <a:gd name="connsiteY38" fmla="*/ 1907611 h 2543175"/>
              <a:gd name="connsiteX39" fmla="*/ 4727 w 4143375"/>
              <a:gd name="connsiteY39" fmla="*/ 1955808 h 2543175"/>
              <a:gd name="connsiteX40" fmla="*/ 38732 w 4143375"/>
              <a:gd name="connsiteY40" fmla="*/ 1990002 h 2543175"/>
              <a:gd name="connsiteX41" fmla="*/ 63020 w 4143375"/>
              <a:gd name="connsiteY41" fmla="*/ 1994860 h 2543175"/>
              <a:gd name="connsiteX42" fmla="*/ 121313 w 4143375"/>
              <a:gd name="connsiteY42" fmla="*/ 1956188 h 2543175"/>
              <a:gd name="connsiteX43" fmla="*/ 125981 w 4143375"/>
              <a:gd name="connsiteY43" fmla="*/ 1937043 h 2543175"/>
              <a:gd name="connsiteX44" fmla="*/ 1665983 w 4143375"/>
              <a:gd name="connsiteY44" fmla="*/ 1895609 h 2543175"/>
              <a:gd name="connsiteX45" fmla="*/ 1670650 w 4143375"/>
              <a:gd name="connsiteY45" fmla="*/ 1917231 h 2543175"/>
              <a:gd name="connsiteX46" fmla="*/ 1704654 w 4143375"/>
              <a:gd name="connsiteY46" fmla="*/ 1951426 h 2543175"/>
              <a:gd name="connsiteX47" fmla="*/ 1728943 w 4143375"/>
              <a:gd name="connsiteY47" fmla="*/ 1956284 h 2543175"/>
              <a:gd name="connsiteX48" fmla="*/ 1787236 w 4143375"/>
              <a:gd name="connsiteY48" fmla="*/ 1917612 h 2543175"/>
              <a:gd name="connsiteX49" fmla="*/ 1787331 w 4143375"/>
              <a:gd name="connsiteY49" fmla="*/ 1917326 h 2543175"/>
              <a:gd name="connsiteX50" fmla="*/ 2870133 w 4143375"/>
              <a:gd name="connsiteY50" fmla="*/ 2482159 h 2543175"/>
              <a:gd name="connsiteX51" fmla="*/ 2874801 w 4143375"/>
              <a:gd name="connsiteY51" fmla="*/ 2507972 h 2543175"/>
              <a:gd name="connsiteX52" fmla="*/ 2908805 w 4143375"/>
              <a:gd name="connsiteY52" fmla="*/ 2542167 h 2543175"/>
              <a:gd name="connsiteX53" fmla="*/ 2933094 w 4143375"/>
              <a:gd name="connsiteY53" fmla="*/ 2547024 h 2543175"/>
              <a:gd name="connsiteX54" fmla="*/ 2991291 w 4143375"/>
              <a:gd name="connsiteY54" fmla="*/ 2508353 h 2543175"/>
              <a:gd name="connsiteX55" fmla="*/ 2996244 w 4143375"/>
              <a:gd name="connsiteY55" fmla="*/ 2483969 h 2543175"/>
              <a:gd name="connsiteX56" fmla="*/ 4066187 w 4143375"/>
              <a:gd name="connsiteY56" fmla="*/ 1468413 h 2543175"/>
              <a:gd name="connsiteX57" fmla="*/ 4122861 w 4143375"/>
              <a:gd name="connsiteY57" fmla="*/ 1429837 h 2543175"/>
              <a:gd name="connsiteX58" fmla="*/ 4127528 w 4143375"/>
              <a:gd name="connsiteY58" fmla="*/ 1410120 h 2543175"/>
              <a:gd name="connsiteX59" fmla="*/ 4129719 w 4143375"/>
              <a:gd name="connsiteY59" fmla="*/ 1408025 h 2543175"/>
              <a:gd name="connsiteX60" fmla="*/ 4143245 w 4143375"/>
              <a:gd name="connsiteY60" fmla="*/ 1411073 h 2543175"/>
              <a:gd name="connsiteX61" fmla="*/ 4006466 w 4143375"/>
              <a:gd name="connsiteY61" fmla="*/ 1381164 h 2543175"/>
              <a:gd name="connsiteX62" fmla="*/ 4004085 w 4143375"/>
              <a:gd name="connsiteY62" fmla="*/ 1422884 h 2543175"/>
              <a:gd name="connsiteX63" fmla="*/ 2784313 w 4143375"/>
              <a:gd name="connsiteY63" fmla="*/ 1669391 h 2543175"/>
              <a:gd name="connsiteX64" fmla="*/ 2682300 w 4143375"/>
              <a:gd name="connsiteY64" fmla="*/ 1164280 h 2543175"/>
              <a:gd name="connsiteX65" fmla="*/ 2712018 w 4143375"/>
              <a:gd name="connsiteY65" fmla="*/ 1132562 h 2543175"/>
              <a:gd name="connsiteX66" fmla="*/ 2713828 w 4143375"/>
              <a:gd name="connsiteY66" fmla="*/ 1088937 h 2543175"/>
              <a:gd name="connsiteX67" fmla="*/ 4006942 w 4143375"/>
              <a:gd name="connsiteY67" fmla="*/ 1380307 h 2543175"/>
              <a:gd name="connsiteX68" fmla="*/ 4006466 w 4143375"/>
              <a:gd name="connsiteY68" fmla="*/ 1381164 h 2543175"/>
              <a:gd name="connsiteX69" fmla="*/ 2877468 w 4143375"/>
              <a:gd name="connsiteY69" fmla="*/ 2454441 h 2543175"/>
              <a:gd name="connsiteX70" fmla="*/ 2086988 w 4143375"/>
              <a:gd name="connsiteY70" fmla="*/ 1817981 h 2543175"/>
              <a:gd name="connsiteX71" fmla="*/ 2778598 w 4143375"/>
              <a:gd name="connsiteY71" fmla="*/ 1678249 h 2543175"/>
              <a:gd name="connsiteX72" fmla="*/ 2928807 w 4143375"/>
              <a:gd name="connsiteY72" fmla="*/ 2421675 h 2543175"/>
              <a:gd name="connsiteX73" fmla="*/ 2877468 w 4143375"/>
              <a:gd name="connsiteY73" fmla="*/ 2454441 h 2543175"/>
              <a:gd name="connsiteX74" fmla="*/ 2079463 w 4143375"/>
              <a:gd name="connsiteY74" fmla="*/ 1811885 h 2543175"/>
              <a:gd name="connsiteX75" fmla="*/ 1938112 w 4143375"/>
              <a:gd name="connsiteY75" fmla="*/ 1698061 h 2543175"/>
              <a:gd name="connsiteX76" fmla="*/ 2604481 w 4143375"/>
              <a:gd name="connsiteY76" fmla="*/ 1147040 h 2543175"/>
              <a:gd name="connsiteX77" fmla="*/ 2629532 w 4143375"/>
              <a:gd name="connsiteY77" fmla="*/ 1166375 h 2543175"/>
              <a:gd name="connsiteX78" fmla="*/ 2653820 w 4143375"/>
              <a:gd name="connsiteY78" fmla="*/ 1171233 h 2543175"/>
              <a:gd name="connsiteX79" fmla="*/ 2675347 w 4143375"/>
              <a:gd name="connsiteY79" fmla="*/ 1167233 h 2543175"/>
              <a:gd name="connsiteX80" fmla="*/ 2777074 w 4143375"/>
              <a:gd name="connsiteY80" fmla="*/ 1670820 h 2543175"/>
              <a:gd name="connsiteX81" fmla="*/ 2079463 w 4143375"/>
              <a:gd name="connsiteY81" fmla="*/ 1811885 h 2543175"/>
              <a:gd name="connsiteX82" fmla="*/ 1945922 w 4143375"/>
              <a:gd name="connsiteY82" fmla="*/ 446571 h 2543175"/>
              <a:gd name="connsiteX83" fmla="*/ 1998596 w 4143375"/>
              <a:gd name="connsiteY83" fmla="*/ 418091 h 2543175"/>
              <a:gd name="connsiteX84" fmla="*/ 2649534 w 4143375"/>
              <a:gd name="connsiteY84" fmla="*/ 1045503 h 2543175"/>
              <a:gd name="connsiteX85" fmla="*/ 2612387 w 4143375"/>
              <a:gd name="connsiteY85" fmla="*/ 1060839 h 2543175"/>
              <a:gd name="connsiteX86" fmla="*/ 1854673 w 4143375"/>
              <a:gd name="connsiteY86" fmla="*/ 958349 h 2543175"/>
              <a:gd name="connsiteX87" fmla="*/ 1941541 w 4143375"/>
              <a:gd name="connsiteY87" fmla="*/ 446285 h 2543175"/>
              <a:gd name="connsiteX88" fmla="*/ 1945922 w 4143375"/>
              <a:gd name="connsiteY88" fmla="*/ 446571 h 2543175"/>
              <a:gd name="connsiteX89" fmla="*/ 2605814 w 4143375"/>
              <a:gd name="connsiteY89" fmla="*/ 1067411 h 2543175"/>
              <a:gd name="connsiteX90" fmla="*/ 2595623 w 4143375"/>
              <a:gd name="connsiteY90" fmla="*/ 1083889 h 2543175"/>
              <a:gd name="connsiteX91" fmla="*/ 2595432 w 4143375"/>
              <a:gd name="connsiteY91" fmla="*/ 1132085 h 2543175"/>
              <a:gd name="connsiteX92" fmla="*/ 2600100 w 4143375"/>
              <a:gd name="connsiteY92" fmla="*/ 1140944 h 2543175"/>
              <a:gd name="connsiteX93" fmla="*/ 1932111 w 4143375"/>
              <a:gd name="connsiteY93" fmla="*/ 1693203 h 2543175"/>
              <a:gd name="connsiteX94" fmla="*/ 1754279 w 4143375"/>
              <a:gd name="connsiteY94" fmla="*/ 1550042 h 2543175"/>
              <a:gd name="connsiteX95" fmla="*/ 1853435 w 4143375"/>
              <a:gd name="connsiteY95" fmla="*/ 965589 h 2543175"/>
              <a:gd name="connsiteX96" fmla="*/ 2605814 w 4143375"/>
              <a:gd name="connsiteY96" fmla="*/ 1067411 h 2543175"/>
              <a:gd name="connsiteX97" fmla="*/ 1309843 w 4143375"/>
              <a:gd name="connsiteY97" fmla="*/ 1201713 h 2543175"/>
              <a:gd name="connsiteX98" fmla="*/ 1746278 w 4143375"/>
              <a:gd name="connsiteY98" fmla="*/ 1553186 h 2543175"/>
              <a:gd name="connsiteX99" fmla="*/ 1698844 w 4143375"/>
              <a:gd name="connsiteY99" fmla="*/ 1832745 h 2543175"/>
              <a:gd name="connsiteX100" fmla="*/ 1300794 w 4143375"/>
              <a:gd name="connsiteY100" fmla="*/ 1207619 h 2543175"/>
              <a:gd name="connsiteX101" fmla="*/ 1309843 w 4143375"/>
              <a:gd name="connsiteY101" fmla="*/ 1201713 h 2543175"/>
              <a:gd name="connsiteX102" fmla="*/ 1753232 w 4143375"/>
              <a:gd name="connsiteY102" fmla="*/ 1835316 h 2543175"/>
              <a:gd name="connsiteX103" fmla="*/ 1706083 w 4143375"/>
              <a:gd name="connsiteY103" fmla="*/ 1834745 h 2543175"/>
              <a:gd name="connsiteX104" fmla="*/ 1752946 w 4143375"/>
              <a:gd name="connsiteY104" fmla="*/ 1558425 h 2543175"/>
              <a:gd name="connsiteX105" fmla="*/ 1926396 w 4143375"/>
              <a:gd name="connsiteY105" fmla="*/ 1698061 h 2543175"/>
              <a:gd name="connsiteX106" fmla="*/ 1757613 w 4143375"/>
              <a:gd name="connsiteY106" fmla="*/ 1837602 h 2543175"/>
              <a:gd name="connsiteX107" fmla="*/ 1753232 w 4143375"/>
              <a:gd name="connsiteY107" fmla="*/ 1835316 h 2543175"/>
              <a:gd name="connsiteX108" fmla="*/ 1747707 w 4143375"/>
              <a:gd name="connsiteY108" fmla="*/ 1544804 h 2543175"/>
              <a:gd name="connsiteX109" fmla="*/ 1315463 w 4143375"/>
              <a:gd name="connsiteY109" fmla="*/ 1196760 h 2543175"/>
              <a:gd name="connsiteX110" fmla="*/ 1329274 w 4143375"/>
              <a:gd name="connsiteY110" fmla="*/ 1176472 h 2543175"/>
              <a:gd name="connsiteX111" fmla="*/ 1329464 w 4143375"/>
              <a:gd name="connsiteY111" fmla="*/ 1128275 h 2543175"/>
              <a:gd name="connsiteX112" fmla="*/ 1295460 w 4143375"/>
              <a:gd name="connsiteY112" fmla="*/ 1094081 h 2543175"/>
              <a:gd name="connsiteX113" fmla="*/ 1283459 w 4143375"/>
              <a:gd name="connsiteY113" fmla="*/ 1090366 h 2543175"/>
              <a:gd name="connsiteX114" fmla="*/ 1449765 w 4143375"/>
              <a:gd name="connsiteY114" fmla="*/ 911010 h 2543175"/>
              <a:gd name="connsiteX115" fmla="*/ 1846005 w 4143375"/>
              <a:gd name="connsiteY115" fmla="*/ 964636 h 2543175"/>
              <a:gd name="connsiteX116" fmla="*/ 1747707 w 4143375"/>
              <a:gd name="connsiteY116" fmla="*/ 1544804 h 2543175"/>
              <a:gd name="connsiteX117" fmla="*/ 1212878 w 4143375"/>
              <a:gd name="connsiteY117" fmla="*/ 1176091 h 2543175"/>
              <a:gd name="connsiteX118" fmla="*/ 1246883 w 4143375"/>
              <a:gd name="connsiteY118" fmla="*/ 1210286 h 2543175"/>
              <a:gd name="connsiteX119" fmla="*/ 1271172 w 4143375"/>
              <a:gd name="connsiteY119" fmla="*/ 1215144 h 2543175"/>
              <a:gd name="connsiteX120" fmla="*/ 1294127 w 4143375"/>
              <a:gd name="connsiteY120" fmla="*/ 1210667 h 2543175"/>
              <a:gd name="connsiteX121" fmla="*/ 1695034 w 4143375"/>
              <a:gd name="connsiteY121" fmla="*/ 1840365 h 2543175"/>
              <a:gd name="connsiteX122" fmla="*/ 1683318 w 4143375"/>
              <a:gd name="connsiteY122" fmla="*/ 1850080 h 2543175"/>
              <a:gd name="connsiteX123" fmla="*/ 1016663 w 4143375"/>
              <a:gd name="connsiteY123" fmla="*/ 1278580 h 2543175"/>
              <a:gd name="connsiteX124" fmla="*/ 1208211 w 4143375"/>
              <a:gd name="connsiteY124" fmla="*/ 1150469 h 2543175"/>
              <a:gd name="connsiteX125" fmla="*/ 1212878 w 4143375"/>
              <a:gd name="connsiteY125" fmla="*/ 1176091 h 2543175"/>
              <a:gd name="connsiteX126" fmla="*/ 1787236 w 4143375"/>
              <a:gd name="connsiteY126" fmla="*/ 1869511 h 2543175"/>
              <a:gd name="connsiteX127" fmla="*/ 1764566 w 4143375"/>
              <a:gd name="connsiteY127" fmla="*/ 1841508 h 2543175"/>
              <a:gd name="connsiteX128" fmla="*/ 1932302 w 4143375"/>
              <a:gd name="connsiteY128" fmla="*/ 1702824 h 2543175"/>
              <a:gd name="connsiteX129" fmla="*/ 2070033 w 4143375"/>
              <a:gd name="connsiteY129" fmla="*/ 1813790 h 2543175"/>
              <a:gd name="connsiteX130" fmla="*/ 1787712 w 4143375"/>
              <a:gd name="connsiteY130" fmla="*/ 1870845 h 2543175"/>
              <a:gd name="connsiteX131" fmla="*/ 1787236 w 4143375"/>
              <a:gd name="connsiteY131" fmla="*/ 1869511 h 2543175"/>
              <a:gd name="connsiteX132" fmla="*/ 2803935 w 4143375"/>
              <a:gd name="connsiteY132" fmla="*/ 86907 h 2543175"/>
              <a:gd name="connsiteX133" fmla="*/ 2837939 w 4143375"/>
              <a:gd name="connsiteY133" fmla="*/ 121102 h 2543175"/>
              <a:gd name="connsiteX134" fmla="*/ 2849464 w 4143375"/>
              <a:gd name="connsiteY134" fmla="*/ 124626 h 2543175"/>
              <a:gd name="connsiteX135" fmla="*/ 2676395 w 4143375"/>
              <a:gd name="connsiteY135" fmla="*/ 1049504 h 2543175"/>
              <a:gd name="connsiteX136" fmla="*/ 2660488 w 4143375"/>
              <a:gd name="connsiteY136" fmla="*/ 1045598 h 2543175"/>
              <a:gd name="connsiteX137" fmla="*/ 2002501 w 4143375"/>
              <a:gd name="connsiteY137" fmla="*/ 411329 h 2543175"/>
              <a:gd name="connsiteX138" fmla="*/ 2004311 w 4143375"/>
              <a:gd name="connsiteY138" fmla="*/ 407804 h 2543175"/>
              <a:gd name="connsiteX139" fmla="*/ 2004501 w 4143375"/>
              <a:gd name="connsiteY139" fmla="*/ 359608 h 2543175"/>
              <a:gd name="connsiteX140" fmla="*/ 1992976 w 4143375"/>
              <a:gd name="connsiteY140" fmla="*/ 341606 h 2543175"/>
              <a:gd name="connsiteX141" fmla="*/ 2799744 w 4143375"/>
              <a:gd name="connsiteY141" fmla="*/ 55760 h 2543175"/>
              <a:gd name="connsiteX142" fmla="*/ 2803935 w 4143375"/>
              <a:gd name="connsiteY142" fmla="*/ 86907 h 2543175"/>
              <a:gd name="connsiteX143" fmla="*/ 1899726 w 4143375"/>
              <a:gd name="connsiteY143" fmla="*/ 426092 h 2543175"/>
              <a:gd name="connsiteX144" fmla="*/ 1921729 w 4143375"/>
              <a:gd name="connsiteY144" fmla="*/ 441713 h 2543175"/>
              <a:gd name="connsiteX145" fmla="*/ 1934302 w 4143375"/>
              <a:gd name="connsiteY145" fmla="*/ 445523 h 2543175"/>
              <a:gd name="connsiteX146" fmla="*/ 1847434 w 4143375"/>
              <a:gd name="connsiteY146" fmla="*/ 957492 h 2543175"/>
              <a:gd name="connsiteX147" fmla="*/ 1456052 w 4143375"/>
              <a:gd name="connsiteY147" fmla="*/ 904533 h 2543175"/>
              <a:gd name="connsiteX148" fmla="*/ 1899726 w 4143375"/>
              <a:gd name="connsiteY148" fmla="*/ 426092 h 2543175"/>
              <a:gd name="connsiteX149" fmla="*/ 504599 w 4143375"/>
              <a:gd name="connsiteY149" fmla="*/ 839477 h 2543175"/>
              <a:gd name="connsiteX150" fmla="*/ 520030 w 4143375"/>
              <a:gd name="connsiteY150" fmla="*/ 817665 h 2543175"/>
              <a:gd name="connsiteX151" fmla="*/ 524411 w 4143375"/>
              <a:gd name="connsiteY151" fmla="*/ 785852 h 2543175"/>
              <a:gd name="connsiteX152" fmla="*/ 1440907 w 4143375"/>
              <a:gd name="connsiteY152" fmla="*/ 909867 h 2543175"/>
              <a:gd name="connsiteX153" fmla="*/ 1274410 w 4143375"/>
              <a:gd name="connsiteY153" fmla="*/ 1089414 h 2543175"/>
              <a:gd name="connsiteX154" fmla="*/ 1212974 w 4143375"/>
              <a:gd name="connsiteY154" fmla="*/ 1127895 h 2543175"/>
              <a:gd name="connsiteX155" fmla="*/ 1209164 w 4143375"/>
              <a:gd name="connsiteY155" fmla="*/ 1140848 h 2543175"/>
              <a:gd name="connsiteX156" fmla="*/ 1010758 w 4143375"/>
              <a:gd name="connsiteY156" fmla="*/ 1273532 h 2543175"/>
              <a:gd name="connsiteX157" fmla="*/ 504599 w 4143375"/>
              <a:gd name="connsiteY157" fmla="*/ 839477 h 2543175"/>
              <a:gd name="connsiteX158" fmla="*/ 1010186 w 4143375"/>
              <a:gd name="connsiteY158" fmla="*/ 1282771 h 2543175"/>
              <a:gd name="connsiteX159" fmla="*/ 1678365 w 4143375"/>
              <a:gd name="connsiteY159" fmla="*/ 1855700 h 2543175"/>
              <a:gd name="connsiteX160" fmla="*/ 1670650 w 4143375"/>
              <a:gd name="connsiteY160" fmla="*/ 1869130 h 2543175"/>
              <a:gd name="connsiteX161" fmla="*/ 1665983 w 4143375"/>
              <a:gd name="connsiteY161" fmla="*/ 1888275 h 2543175"/>
              <a:gd name="connsiteX162" fmla="*/ 125981 w 4143375"/>
              <a:gd name="connsiteY162" fmla="*/ 1929709 h 2543175"/>
              <a:gd name="connsiteX163" fmla="*/ 121313 w 4143375"/>
              <a:gd name="connsiteY163" fmla="*/ 1908087 h 2543175"/>
              <a:gd name="connsiteX164" fmla="*/ 106740 w 4143375"/>
              <a:gd name="connsiteY164" fmla="*/ 1886751 h 2543175"/>
              <a:gd name="connsiteX165" fmla="*/ 1010186 w 4143375"/>
              <a:gd name="connsiteY165" fmla="*/ 1282771 h 2543175"/>
              <a:gd name="connsiteX166" fmla="*/ 1789522 w 4143375"/>
              <a:gd name="connsiteY166" fmla="*/ 1910373 h 2543175"/>
              <a:gd name="connsiteX167" fmla="*/ 1789903 w 4143375"/>
              <a:gd name="connsiteY167" fmla="*/ 1877988 h 2543175"/>
              <a:gd name="connsiteX168" fmla="*/ 2077463 w 4143375"/>
              <a:gd name="connsiteY168" fmla="*/ 1819886 h 2543175"/>
              <a:gd name="connsiteX169" fmla="*/ 2874229 w 4143375"/>
              <a:gd name="connsiteY169" fmla="*/ 2461395 h 2543175"/>
              <a:gd name="connsiteX170" fmla="*/ 2870705 w 4143375"/>
              <a:gd name="connsiteY170" fmla="*/ 2474444 h 2543175"/>
              <a:gd name="connsiteX171" fmla="*/ 1789522 w 4143375"/>
              <a:gd name="connsiteY171" fmla="*/ 1910373 h 2543175"/>
              <a:gd name="connsiteX172" fmla="*/ 2991291 w 4143375"/>
              <a:gd name="connsiteY172" fmla="*/ 2460442 h 2543175"/>
              <a:gd name="connsiteX173" fmla="*/ 2957287 w 4143375"/>
              <a:gd name="connsiteY173" fmla="*/ 2426247 h 2543175"/>
              <a:gd name="connsiteX174" fmla="*/ 2936332 w 4143375"/>
              <a:gd name="connsiteY174" fmla="*/ 2421485 h 2543175"/>
              <a:gd name="connsiteX175" fmla="*/ 2785837 w 4143375"/>
              <a:gd name="connsiteY175" fmla="*/ 1676630 h 2543175"/>
              <a:gd name="connsiteX176" fmla="*/ 4006656 w 4143375"/>
              <a:gd name="connsiteY176" fmla="*/ 1429932 h 2543175"/>
              <a:gd name="connsiteX177" fmla="*/ 4040375 w 4143375"/>
              <a:gd name="connsiteY177" fmla="*/ 1463555 h 2543175"/>
              <a:gd name="connsiteX178" fmla="*/ 4055996 w 4143375"/>
              <a:gd name="connsiteY178" fmla="*/ 1467746 h 2543175"/>
              <a:gd name="connsiteX179" fmla="*/ 2995196 w 4143375"/>
              <a:gd name="connsiteY179" fmla="*/ 2474730 h 2543175"/>
              <a:gd name="connsiteX180" fmla="*/ 2991291 w 4143375"/>
              <a:gd name="connsiteY180" fmla="*/ 2460442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4143375" h="2543175">
                <a:moveTo>
                  <a:pt x="4143245" y="1411073"/>
                </a:moveTo>
                <a:lnTo>
                  <a:pt x="4144864" y="1403834"/>
                </a:lnTo>
                <a:lnTo>
                  <a:pt x="4129243" y="1400309"/>
                </a:lnTo>
                <a:lnTo>
                  <a:pt x="4129148" y="1400214"/>
                </a:lnTo>
                <a:lnTo>
                  <a:pt x="4128671" y="1397642"/>
                </a:lnTo>
                <a:lnTo>
                  <a:pt x="4127243" y="1397928"/>
                </a:lnTo>
                <a:cubicBezTo>
                  <a:pt x="4126576" y="1392404"/>
                  <a:pt x="4125243" y="1386879"/>
                  <a:pt x="4123052" y="1381545"/>
                </a:cubicBezTo>
                <a:cubicBezTo>
                  <a:pt x="4116670" y="1365924"/>
                  <a:pt x="4104573" y="1353828"/>
                  <a:pt x="4089047" y="1347350"/>
                </a:cubicBezTo>
                <a:cubicBezTo>
                  <a:pt x="4059615" y="1335063"/>
                  <a:pt x="4026183" y="1346779"/>
                  <a:pt x="4010466" y="1373449"/>
                </a:cubicBezTo>
                <a:lnTo>
                  <a:pt x="2710209" y="1080460"/>
                </a:lnTo>
                <a:cubicBezTo>
                  <a:pt x="2704303" y="1068554"/>
                  <a:pt x="2695064" y="1059029"/>
                  <a:pt x="2683348" y="1052837"/>
                </a:cubicBezTo>
                <a:lnTo>
                  <a:pt x="2856894" y="125674"/>
                </a:lnTo>
                <a:cubicBezTo>
                  <a:pt x="2858703" y="125864"/>
                  <a:pt x="2860513" y="125960"/>
                  <a:pt x="2862323" y="125960"/>
                </a:cubicBezTo>
                <a:cubicBezTo>
                  <a:pt x="2886993" y="125960"/>
                  <a:pt x="2910424" y="111386"/>
                  <a:pt x="2920616" y="87288"/>
                </a:cubicBezTo>
                <a:cubicBezTo>
                  <a:pt x="2927093" y="71762"/>
                  <a:pt x="2927188" y="54713"/>
                  <a:pt x="2920806" y="39092"/>
                </a:cubicBezTo>
                <a:cubicBezTo>
                  <a:pt x="2914425" y="23471"/>
                  <a:pt x="2902328" y="11374"/>
                  <a:pt x="2886802" y="4897"/>
                </a:cubicBezTo>
                <a:cubicBezTo>
                  <a:pt x="2854703" y="-8533"/>
                  <a:pt x="2817746" y="6611"/>
                  <a:pt x="2804316" y="38711"/>
                </a:cubicBezTo>
                <a:cubicBezTo>
                  <a:pt x="2803077" y="41568"/>
                  <a:pt x="2802220" y="44521"/>
                  <a:pt x="2801458" y="47474"/>
                </a:cubicBezTo>
                <a:lnTo>
                  <a:pt x="1987070" y="335986"/>
                </a:lnTo>
                <a:cubicBezTo>
                  <a:pt x="1982117" y="331795"/>
                  <a:pt x="1976688" y="328080"/>
                  <a:pt x="1970497" y="325508"/>
                </a:cubicBezTo>
                <a:cubicBezTo>
                  <a:pt x="1938398" y="312078"/>
                  <a:pt x="1901441" y="327223"/>
                  <a:pt x="1888010" y="359322"/>
                </a:cubicBezTo>
                <a:cubicBezTo>
                  <a:pt x="1881533" y="374848"/>
                  <a:pt x="1881438" y="391898"/>
                  <a:pt x="1887820" y="407519"/>
                </a:cubicBezTo>
                <a:cubicBezTo>
                  <a:pt x="1889725" y="412186"/>
                  <a:pt x="1892297" y="416377"/>
                  <a:pt x="1895154" y="420377"/>
                </a:cubicBezTo>
                <a:lnTo>
                  <a:pt x="1447289" y="903295"/>
                </a:lnTo>
                <a:lnTo>
                  <a:pt x="522983" y="778232"/>
                </a:lnTo>
                <a:cubicBezTo>
                  <a:pt x="522221" y="775279"/>
                  <a:pt x="521363" y="772326"/>
                  <a:pt x="520220" y="769469"/>
                </a:cubicBezTo>
                <a:cubicBezTo>
                  <a:pt x="513839" y="753943"/>
                  <a:pt x="501742" y="741751"/>
                  <a:pt x="486216" y="735274"/>
                </a:cubicBezTo>
                <a:cubicBezTo>
                  <a:pt x="456403" y="722796"/>
                  <a:pt x="422399" y="735083"/>
                  <a:pt x="406968" y="762516"/>
                </a:cubicBezTo>
                <a:lnTo>
                  <a:pt x="404873" y="762230"/>
                </a:lnTo>
                <a:lnTo>
                  <a:pt x="404015" y="768326"/>
                </a:lnTo>
                <a:cubicBezTo>
                  <a:pt x="403920" y="768612"/>
                  <a:pt x="403730" y="768802"/>
                  <a:pt x="403634" y="769088"/>
                </a:cubicBezTo>
                <a:cubicBezTo>
                  <a:pt x="397157" y="784614"/>
                  <a:pt x="397062" y="801758"/>
                  <a:pt x="403444" y="817284"/>
                </a:cubicBezTo>
                <a:cubicBezTo>
                  <a:pt x="409826" y="832810"/>
                  <a:pt x="421922" y="845002"/>
                  <a:pt x="437448" y="851479"/>
                </a:cubicBezTo>
                <a:cubicBezTo>
                  <a:pt x="445354" y="854813"/>
                  <a:pt x="453641" y="856337"/>
                  <a:pt x="461737" y="856337"/>
                </a:cubicBezTo>
                <a:cubicBezTo>
                  <a:pt x="475072" y="856337"/>
                  <a:pt x="488026" y="851955"/>
                  <a:pt x="498694" y="844240"/>
                </a:cubicBezTo>
                <a:lnTo>
                  <a:pt x="1004376" y="1277818"/>
                </a:lnTo>
                <a:lnTo>
                  <a:pt x="100930" y="1881798"/>
                </a:lnTo>
                <a:cubicBezTo>
                  <a:pt x="96739" y="1878655"/>
                  <a:pt x="92357" y="1875893"/>
                  <a:pt x="87404" y="1873797"/>
                </a:cubicBezTo>
                <a:cubicBezTo>
                  <a:pt x="55305" y="1860367"/>
                  <a:pt x="18348" y="1875512"/>
                  <a:pt x="4918" y="1907611"/>
                </a:cubicBezTo>
                <a:cubicBezTo>
                  <a:pt x="-1559" y="1923137"/>
                  <a:pt x="-1654" y="1940187"/>
                  <a:pt x="4727" y="1955808"/>
                </a:cubicBezTo>
                <a:cubicBezTo>
                  <a:pt x="11109" y="1971429"/>
                  <a:pt x="23206" y="1983525"/>
                  <a:pt x="38732" y="1990002"/>
                </a:cubicBezTo>
                <a:cubicBezTo>
                  <a:pt x="46637" y="1993336"/>
                  <a:pt x="54924" y="1994860"/>
                  <a:pt x="63020" y="1994860"/>
                </a:cubicBezTo>
                <a:cubicBezTo>
                  <a:pt x="87690" y="1994860"/>
                  <a:pt x="111122" y="1980287"/>
                  <a:pt x="121313" y="1956188"/>
                </a:cubicBezTo>
                <a:cubicBezTo>
                  <a:pt x="123885" y="1949997"/>
                  <a:pt x="125409" y="1943520"/>
                  <a:pt x="125981" y="1937043"/>
                </a:cubicBezTo>
                <a:lnTo>
                  <a:pt x="1665983" y="1895609"/>
                </a:lnTo>
                <a:cubicBezTo>
                  <a:pt x="1666268" y="1902944"/>
                  <a:pt x="1667697" y="1910183"/>
                  <a:pt x="1670650" y="1917231"/>
                </a:cubicBezTo>
                <a:cubicBezTo>
                  <a:pt x="1677032" y="1932757"/>
                  <a:pt x="1689128" y="1944949"/>
                  <a:pt x="1704654" y="1951426"/>
                </a:cubicBezTo>
                <a:cubicBezTo>
                  <a:pt x="1712560" y="1954760"/>
                  <a:pt x="1720847" y="1956284"/>
                  <a:pt x="1728943" y="1956284"/>
                </a:cubicBezTo>
                <a:cubicBezTo>
                  <a:pt x="1753613" y="1956284"/>
                  <a:pt x="1777044" y="1941711"/>
                  <a:pt x="1787236" y="1917612"/>
                </a:cubicBezTo>
                <a:cubicBezTo>
                  <a:pt x="1787236" y="1917517"/>
                  <a:pt x="1787331" y="1917422"/>
                  <a:pt x="1787331" y="1917326"/>
                </a:cubicBezTo>
                <a:lnTo>
                  <a:pt x="2870133" y="2482159"/>
                </a:lnTo>
                <a:cubicBezTo>
                  <a:pt x="2869847" y="2490922"/>
                  <a:pt x="2871371" y="2499685"/>
                  <a:pt x="2874801" y="2507972"/>
                </a:cubicBezTo>
                <a:cubicBezTo>
                  <a:pt x="2881182" y="2523593"/>
                  <a:pt x="2893279" y="2535689"/>
                  <a:pt x="2908805" y="2542167"/>
                </a:cubicBezTo>
                <a:cubicBezTo>
                  <a:pt x="2916711" y="2545500"/>
                  <a:pt x="2924997" y="2547024"/>
                  <a:pt x="2933094" y="2547024"/>
                </a:cubicBezTo>
                <a:cubicBezTo>
                  <a:pt x="2957763" y="2547024"/>
                  <a:pt x="2981195" y="2532451"/>
                  <a:pt x="2991291" y="2508353"/>
                </a:cubicBezTo>
                <a:cubicBezTo>
                  <a:pt x="2994625" y="2500542"/>
                  <a:pt x="2996244" y="2492256"/>
                  <a:pt x="2996244" y="2483969"/>
                </a:cubicBezTo>
                <a:lnTo>
                  <a:pt x="4066187" y="1468413"/>
                </a:lnTo>
                <a:cubicBezTo>
                  <a:pt x="4090286" y="1467842"/>
                  <a:pt x="4112955" y="1453459"/>
                  <a:pt x="4122861" y="1429837"/>
                </a:cubicBezTo>
                <a:cubicBezTo>
                  <a:pt x="4125528" y="1423455"/>
                  <a:pt x="4127052" y="1416788"/>
                  <a:pt x="4127528" y="1410120"/>
                </a:cubicBezTo>
                <a:lnTo>
                  <a:pt x="4129719" y="1408025"/>
                </a:lnTo>
                <a:lnTo>
                  <a:pt x="4143245" y="1411073"/>
                </a:lnTo>
                <a:close/>
                <a:moveTo>
                  <a:pt x="4006466" y="1381164"/>
                </a:moveTo>
                <a:cubicBezTo>
                  <a:pt x="4000846" y="1394595"/>
                  <a:pt x="4000084" y="1409168"/>
                  <a:pt x="4004085" y="1422884"/>
                </a:cubicBezTo>
                <a:lnTo>
                  <a:pt x="2784313" y="1669391"/>
                </a:lnTo>
                <a:lnTo>
                  <a:pt x="2682300" y="1164280"/>
                </a:lnTo>
                <a:cubicBezTo>
                  <a:pt x="2695254" y="1157708"/>
                  <a:pt x="2706018" y="1146945"/>
                  <a:pt x="2712018" y="1132562"/>
                </a:cubicBezTo>
                <a:cubicBezTo>
                  <a:pt x="2717924" y="1118560"/>
                  <a:pt x="2718495" y="1103225"/>
                  <a:pt x="2713828" y="1088937"/>
                </a:cubicBezTo>
                <a:lnTo>
                  <a:pt x="4006942" y="1380307"/>
                </a:lnTo>
                <a:cubicBezTo>
                  <a:pt x="4006752" y="1380688"/>
                  <a:pt x="4006656" y="1380974"/>
                  <a:pt x="4006466" y="1381164"/>
                </a:cubicBezTo>
                <a:close/>
                <a:moveTo>
                  <a:pt x="2877468" y="2454441"/>
                </a:moveTo>
                <a:lnTo>
                  <a:pt x="2086988" y="1817981"/>
                </a:lnTo>
                <a:lnTo>
                  <a:pt x="2778598" y="1678249"/>
                </a:lnTo>
                <a:lnTo>
                  <a:pt x="2928807" y="2421675"/>
                </a:lnTo>
                <a:cubicBezTo>
                  <a:pt x="2907662" y="2423009"/>
                  <a:pt x="2887945" y="2435010"/>
                  <a:pt x="2877468" y="2454441"/>
                </a:cubicBezTo>
                <a:close/>
                <a:moveTo>
                  <a:pt x="2079463" y="1811885"/>
                </a:moveTo>
                <a:lnTo>
                  <a:pt x="1938112" y="1698061"/>
                </a:lnTo>
                <a:lnTo>
                  <a:pt x="2604481" y="1147040"/>
                </a:lnTo>
                <a:cubicBezTo>
                  <a:pt x="2611053" y="1155422"/>
                  <a:pt x="2619435" y="1162185"/>
                  <a:pt x="2629532" y="1166375"/>
                </a:cubicBezTo>
                <a:cubicBezTo>
                  <a:pt x="2637437" y="1169709"/>
                  <a:pt x="2645724" y="1171233"/>
                  <a:pt x="2653820" y="1171233"/>
                </a:cubicBezTo>
                <a:cubicBezTo>
                  <a:pt x="2661250" y="1171233"/>
                  <a:pt x="2668489" y="1169804"/>
                  <a:pt x="2675347" y="1167233"/>
                </a:cubicBezTo>
                <a:lnTo>
                  <a:pt x="2777074" y="1670820"/>
                </a:lnTo>
                <a:lnTo>
                  <a:pt x="2079463" y="1811885"/>
                </a:lnTo>
                <a:close/>
                <a:moveTo>
                  <a:pt x="1945922" y="446571"/>
                </a:moveTo>
                <a:cubicBezTo>
                  <a:pt x="1966877" y="446571"/>
                  <a:pt x="1986880" y="435998"/>
                  <a:pt x="1998596" y="418091"/>
                </a:cubicBezTo>
                <a:lnTo>
                  <a:pt x="2649534" y="1045503"/>
                </a:lnTo>
                <a:cubicBezTo>
                  <a:pt x="2635818" y="1046456"/>
                  <a:pt x="2622769" y="1051885"/>
                  <a:pt x="2612387" y="1060839"/>
                </a:cubicBezTo>
                <a:lnTo>
                  <a:pt x="1854673" y="958349"/>
                </a:lnTo>
                <a:lnTo>
                  <a:pt x="1941541" y="446285"/>
                </a:lnTo>
                <a:cubicBezTo>
                  <a:pt x="1943065" y="446381"/>
                  <a:pt x="1944494" y="446571"/>
                  <a:pt x="1945922" y="446571"/>
                </a:cubicBezTo>
                <a:close/>
                <a:moveTo>
                  <a:pt x="2605814" y="1067411"/>
                </a:moveTo>
                <a:cubicBezTo>
                  <a:pt x="2601719" y="1072269"/>
                  <a:pt x="2598194" y="1077793"/>
                  <a:pt x="2595623" y="1083889"/>
                </a:cubicBezTo>
                <a:cubicBezTo>
                  <a:pt x="2589146" y="1099415"/>
                  <a:pt x="2589051" y="1116560"/>
                  <a:pt x="2595432" y="1132085"/>
                </a:cubicBezTo>
                <a:cubicBezTo>
                  <a:pt x="2596670" y="1135229"/>
                  <a:pt x="2598385" y="1138086"/>
                  <a:pt x="2600100" y="1140944"/>
                </a:cubicBezTo>
                <a:lnTo>
                  <a:pt x="1932111" y="1693203"/>
                </a:lnTo>
                <a:lnTo>
                  <a:pt x="1754279" y="1550042"/>
                </a:lnTo>
                <a:lnTo>
                  <a:pt x="1853435" y="965589"/>
                </a:lnTo>
                <a:lnTo>
                  <a:pt x="2605814" y="1067411"/>
                </a:lnTo>
                <a:close/>
                <a:moveTo>
                  <a:pt x="1309843" y="1201713"/>
                </a:moveTo>
                <a:lnTo>
                  <a:pt x="1746278" y="1553186"/>
                </a:lnTo>
                <a:lnTo>
                  <a:pt x="1698844" y="1832745"/>
                </a:lnTo>
                <a:lnTo>
                  <a:pt x="1300794" y="1207619"/>
                </a:lnTo>
                <a:cubicBezTo>
                  <a:pt x="1304033" y="1205904"/>
                  <a:pt x="1306985" y="1203904"/>
                  <a:pt x="1309843" y="1201713"/>
                </a:cubicBezTo>
                <a:close/>
                <a:moveTo>
                  <a:pt x="1753232" y="1835316"/>
                </a:moveTo>
                <a:cubicBezTo>
                  <a:pt x="1737611" y="1828744"/>
                  <a:pt x="1720751" y="1829030"/>
                  <a:pt x="1706083" y="1834745"/>
                </a:cubicBezTo>
                <a:lnTo>
                  <a:pt x="1752946" y="1558425"/>
                </a:lnTo>
                <a:lnTo>
                  <a:pt x="1926396" y="1698061"/>
                </a:lnTo>
                <a:lnTo>
                  <a:pt x="1757613" y="1837602"/>
                </a:lnTo>
                <a:cubicBezTo>
                  <a:pt x="1756089" y="1836936"/>
                  <a:pt x="1754756" y="1835983"/>
                  <a:pt x="1753232" y="1835316"/>
                </a:cubicBezTo>
                <a:close/>
                <a:moveTo>
                  <a:pt x="1747707" y="1544804"/>
                </a:moveTo>
                <a:lnTo>
                  <a:pt x="1315463" y="1196760"/>
                </a:lnTo>
                <a:cubicBezTo>
                  <a:pt x="1321178" y="1191141"/>
                  <a:pt x="1326035" y="1184378"/>
                  <a:pt x="1329274" y="1176472"/>
                </a:cubicBezTo>
                <a:cubicBezTo>
                  <a:pt x="1335751" y="1160946"/>
                  <a:pt x="1335846" y="1143896"/>
                  <a:pt x="1329464" y="1128275"/>
                </a:cubicBezTo>
                <a:cubicBezTo>
                  <a:pt x="1323083" y="1112654"/>
                  <a:pt x="1310986" y="1100558"/>
                  <a:pt x="1295460" y="1094081"/>
                </a:cubicBezTo>
                <a:cubicBezTo>
                  <a:pt x="1291555" y="1092462"/>
                  <a:pt x="1287459" y="1091223"/>
                  <a:pt x="1283459" y="1090366"/>
                </a:cubicBezTo>
                <a:lnTo>
                  <a:pt x="1449765" y="911010"/>
                </a:lnTo>
                <a:lnTo>
                  <a:pt x="1846005" y="964636"/>
                </a:lnTo>
                <a:lnTo>
                  <a:pt x="1747707" y="1544804"/>
                </a:lnTo>
                <a:close/>
                <a:moveTo>
                  <a:pt x="1212878" y="1176091"/>
                </a:moveTo>
                <a:cubicBezTo>
                  <a:pt x="1219260" y="1191617"/>
                  <a:pt x="1231357" y="1203809"/>
                  <a:pt x="1246883" y="1210286"/>
                </a:cubicBezTo>
                <a:cubicBezTo>
                  <a:pt x="1254788" y="1213620"/>
                  <a:pt x="1263075" y="1215144"/>
                  <a:pt x="1271172" y="1215144"/>
                </a:cubicBezTo>
                <a:cubicBezTo>
                  <a:pt x="1279077" y="1215144"/>
                  <a:pt x="1286792" y="1213524"/>
                  <a:pt x="1294127" y="1210667"/>
                </a:cubicBezTo>
                <a:lnTo>
                  <a:pt x="1695034" y="1840365"/>
                </a:lnTo>
                <a:cubicBezTo>
                  <a:pt x="1690748" y="1843032"/>
                  <a:pt x="1686842" y="1846365"/>
                  <a:pt x="1683318" y="1850080"/>
                </a:cubicBezTo>
                <a:lnTo>
                  <a:pt x="1016663" y="1278580"/>
                </a:lnTo>
                <a:lnTo>
                  <a:pt x="1208211" y="1150469"/>
                </a:lnTo>
                <a:cubicBezTo>
                  <a:pt x="1207925" y="1159137"/>
                  <a:pt x="1209449" y="1167804"/>
                  <a:pt x="1212878" y="1176091"/>
                </a:cubicBezTo>
                <a:close/>
                <a:moveTo>
                  <a:pt x="1787236" y="1869511"/>
                </a:moveTo>
                <a:cubicBezTo>
                  <a:pt x="1782473" y="1857986"/>
                  <a:pt x="1774663" y="1848366"/>
                  <a:pt x="1764566" y="1841508"/>
                </a:cubicBezTo>
                <a:lnTo>
                  <a:pt x="1932302" y="1702824"/>
                </a:lnTo>
                <a:lnTo>
                  <a:pt x="2070033" y="1813790"/>
                </a:lnTo>
                <a:lnTo>
                  <a:pt x="1787712" y="1870845"/>
                </a:lnTo>
                <a:cubicBezTo>
                  <a:pt x="1787522" y="1870368"/>
                  <a:pt x="1787426" y="1869892"/>
                  <a:pt x="1787236" y="1869511"/>
                </a:cubicBezTo>
                <a:close/>
                <a:moveTo>
                  <a:pt x="2803935" y="86907"/>
                </a:moveTo>
                <a:cubicBezTo>
                  <a:pt x="2810316" y="102528"/>
                  <a:pt x="2822413" y="114625"/>
                  <a:pt x="2837939" y="121102"/>
                </a:cubicBezTo>
                <a:cubicBezTo>
                  <a:pt x="2841749" y="122721"/>
                  <a:pt x="2845559" y="123864"/>
                  <a:pt x="2849464" y="124626"/>
                </a:cubicBezTo>
                <a:lnTo>
                  <a:pt x="2676395" y="1049504"/>
                </a:lnTo>
                <a:cubicBezTo>
                  <a:pt x="2671156" y="1047503"/>
                  <a:pt x="2665822" y="1046170"/>
                  <a:pt x="2660488" y="1045598"/>
                </a:cubicBezTo>
                <a:lnTo>
                  <a:pt x="2002501" y="411329"/>
                </a:lnTo>
                <a:cubicBezTo>
                  <a:pt x="2003072" y="410186"/>
                  <a:pt x="2003739" y="409043"/>
                  <a:pt x="2004311" y="407804"/>
                </a:cubicBezTo>
                <a:cubicBezTo>
                  <a:pt x="2010788" y="392279"/>
                  <a:pt x="2010883" y="375229"/>
                  <a:pt x="2004501" y="359608"/>
                </a:cubicBezTo>
                <a:cubicBezTo>
                  <a:pt x="2001739" y="352845"/>
                  <a:pt x="1997738" y="346940"/>
                  <a:pt x="1992976" y="341606"/>
                </a:cubicBezTo>
                <a:lnTo>
                  <a:pt x="2799744" y="55760"/>
                </a:lnTo>
                <a:cubicBezTo>
                  <a:pt x="2798410" y="66333"/>
                  <a:pt x="2799839" y="76906"/>
                  <a:pt x="2803935" y="86907"/>
                </a:cubicBezTo>
                <a:close/>
                <a:moveTo>
                  <a:pt x="1899726" y="426092"/>
                </a:moveTo>
                <a:cubicBezTo>
                  <a:pt x="1905822" y="432665"/>
                  <a:pt x="1913156" y="438094"/>
                  <a:pt x="1921729" y="441713"/>
                </a:cubicBezTo>
                <a:cubicBezTo>
                  <a:pt x="1925825" y="443428"/>
                  <a:pt x="1930111" y="444666"/>
                  <a:pt x="1934302" y="445523"/>
                </a:cubicBezTo>
                <a:lnTo>
                  <a:pt x="1847434" y="957492"/>
                </a:lnTo>
                <a:lnTo>
                  <a:pt x="1456052" y="904533"/>
                </a:lnTo>
                <a:lnTo>
                  <a:pt x="1899726" y="426092"/>
                </a:lnTo>
                <a:close/>
                <a:moveTo>
                  <a:pt x="504599" y="839477"/>
                </a:moveTo>
                <a:cubicBezTo>
                  <a:pt x="511076" y="833572"/>
                  <a:pt x="516410" y="826238"/>
                  <a:pt x="520030" y="817665"/>
                </a:cubicBezTo>
                <a:cubicBezTo>
                  <a:pt x="524316" y="807473"/>
                  <a:pt x="525745" y="796615"/>
                  <a:pt x="524411" y="785852"/>
                </a:cubicBezTo>
                <a:lnTo>
                  <a:pt x="1440907" y="909867"/>
                </a:lnTo>
                <a:lnTo>
                  <a:pt x="1274410" y="1089414"/>
                </a:lnTo>
                <a:cubicBezTo>
                  <a:pt x="1248597" y="1088080"/>
                  <a:pt x="1223547" y="1102844"/>
                  <a:pt x="1212974" y="1127895"/>
                </a:cubicBezTo>
                <a:cubicBezTo>
                  <a:pt x="1211164" y="1132085"/>
                  <a:pt x="1209926" y="1136467"/>
                  <a:pt x="1209164" y="1140848"/>
                </a:cubicBezTo>
                <a:lnTo>
                  <a:pt x="1010758" y="1273532"/>
                </a:lnTo>
                <a:lnTo>
                  <a:pt x="504599" y="839477"/>
                </a:lnTo>
                <a:close/>
                <a:moveTo>
                  <a:pt x="1010186" y="1282771"/>
                </a:moveTo>
                <a:lnTo>
                  <a:pt x="1678365" y="1855700"/>
                </a:lnTo>
                <a:cubicBezTo>
                  <a:pt x="1675317" y="1859796"/>
                  <a:pt x="1672650" y="1864177"/>
                  <a:pt x="1670650" y="1869130"/>
                </a:cubicBezTo>
                <a:cubicBezTo>
                  <a:pt x="1668078" y="1875321"/>
                  <a:pt x="1666554" y="1881798"/>
                  <a:pt x="1665983" y="1888275"/>
                </a:cubicBezTo>
                <a:lnTo>
                  <a:pt x="125981" y="1929709"/>
                </a:lnTo>
                <a:cubicBezTo>
                  <a:pt x="125695" y="1922375"/>
                  <a:pt x="124266" y="1915136"/>
                  <a:pt x="121313" y="1908087"/>
                </a:cubicBezTo>
                <a:cubicBezTo>
                  <a:pt x="117980" y="1899896"/>
                  <a:pt x="112931" y="1892752"/>
                  <a:pt x="106740" y="1886751"/>
                </a:cubicBezTo>
                <a:lnTo>
                  <a:pt x="1010186" y="1282771"/>
                </a:lnTo>
                <a:close/>
                <a:moveTo>
                  <a:pt x="1789522" y="1910373"/>
                </a:moveTo>
                <a:cubicBezTo>
                  <a:pt x="1792570" y="1899705"/>
                  <a:pt x="1792665" y="1888656"/>
                  <a:pt x="1789903" y="1877988"/>
                </a:cubicBezTo>
                <a:lnTo>
                  <a:pt x="2077463" y="1819886"/>
                </a:lnTo>
                <a:lnTo>
                  <a:pt x="2874229" y="2461395"/>
                </a:lnTo>
                <a:cubicBezTo>
                  <a:pt x="2872514" y="2465681"/>
                  <a:pt x="2871371" y="2469967"/>
                  <a:pt x="2870705" y="2474444"/>
                </a:cubicBezTo>
                <a:lnTo>
                  <a:pt x="1789522" y="1910373"/>
                </a:lnTo>
                <a:close/>
                <a:moveTo>
                  <a:pt x="2991291" y="2460442"/>
                </a:moveTo>
                <a:cubicBezTo>
                  <a:pt x="2984910" y="2444916"/>
                  <a:pt x="2972813" y="2432724"/>
                  <a:pt x="2957287" y="2426247"/>
                </a:cubicBezTo>
                <a:cubicBezTo>
                  <a:pt x="2950429" y="2423390"/>
                  <a:pt x="2943380" y="2421866"/>
                  <a:pt x="2936332" y="2421485"/>
                </a:cubicBezTo>
                <a:lnTo>
                  <a:pt x="2785837" y="1676630"/>
                </a:lnTo>
                <a:lnTo>
                  <a:pt x="4006656" y="1429932"/>
                </a:lnTo>
                <a:cubicBezTo>
                  <a:pt x="4013133" y="1445172"/>
                  <a:pt x="4025039" y="1457174"/>
                  <a:pt x="4040375" y="1463555"/>
                </a:cubicBezTo>
                <a:cubicBezTo>
                  <a:pt x="4045518" y="1465746"/>
                  <a:pt x="4050757" y="1467080"/>
                  <a:pt x="4055996" y="1467746"/>
                </a:cubicBezTo>
                <a:lnTo>
                  <a:pt x="2995196" y="2474730"/>
                </a:lnTo>
                <a:cubicBezTo>
                  <a:pt x="2994435" y="2469872"/>
                  <a:pt x="2993196" y="2465109"/>
                  <a:pt x="2991291" y="2460442"/>
                </a:cubicBezTo>
                <a:close/>
              </a:path>
            </a:pathLst>
          </a:custGeom>
          <a:solidFill>
            <a:schemeClr val="bg1">
              <a:alpha val="5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9" name="Graphic 175">
            <a:extLst>
              <a:ext uri="{FF2B5EF4-FFF2-40B4-BE49-F238E27FC236}">
                <a16:creationId xmlns:a16="http://schemas.microsoft.com/office/drawing/2014/main" id="{2755C952-6CF0-4443-80A0-43E24F16B978}"/>
              </a:ext>
            </a:extLst>
          </p:cNvPr>
          <p:cNvSpPr/>
          <p:nvPr/>
        </p:nvSpPr>
        <p:spPr>
          <a:xfrm rot="12674216">
            <a:off x="8119324" y="-551352"/>
            <a:ext cx="3591496" cy="2152498"/>
          </a:xfrm>
          <a:custGeom>
            <a:avLst/>
            <a:gdLst>
              <a:gd name="connsiteX0" fmla="*/ 4143245 w 4143375"/>
              <a:gd name="connsiteY0" fmla="*/ 1411073 h 2543175"/>
              <a:gd name="connsiteX1" fmla="*/ 4144864 w 4143375"/>
              <a:gd name="connsiteY1" fmla="*/ 1403834 h 2543175"/>
              <a:gd name="connsiteX2" fmla="*/ 4129243 w 4143375"/>
              <a:gd name="connsiteY2" fmla="*/ 1400309 h 2543175"/>
              <a:gd name="connsiteX3" fmla="*/ 4129148 w 4143375"/>
              <a:gd name="connsiteY3" fmla="*/ 1400214 h 2543175"/>
              <a:gd name="connsiteX4" fmla="*/ 4128671 w 4143375"/>
              <a:gd name="connsiteY4" fmla="*/ 1397642 h 2543175"/>
              <a:gd name="connsiteX5" fmla="*/ 4127243 w 4143375"/>
              <a:gd name="connsiteY5" fmla="*/ 1397928 h 2543175"/>
              <a:gd name="connsiteX6" fmla="*/ 4123052 w 4143375"/>
              <a:gd name="connsiteY6" fmla="*/ 1381545 h 2543175"/>
              <a:gd name="connsiteX7" fmla="*/ 4089047 w 4143375"/>
              <a:gd name="connsiteY7" fmla="*/ 1347350 h 2543175"/>
              <a:gd name="connsiteX8" fmla="*/ 4010466 w 4143375"/>
              <a:gd name="connsiteY8" fmla="*/ 1373449 h 2543175"/>
              <a:gd name="connsiteX9" fmla="*/ 2710209 w 4143375"/>
              <a:gd name="connsiteY9" fmla="*/ 1080460 h 2543175"/>
              <a:gd name="connsiteX10" fmla="*/ 2683348 w 4143375"/>
              <a:gd name="connsiteY10" fmla="*/ 1052837 h 2543175"/>
              <a:gd name="connsiteX11" fmla="*/ 2856894 w 4143375"/>
              <a:gd name="connsiteY11" fmla="*/ 125674 h 2543175"/>
              <a:gd name="connsiteX12" fmla="*/ 2862323 w 4143375"/>
              <a:gd name="connsiteY12" fmla="*/ 125960 h 2543175"/>
              <a:gd name="connsiteX13" fmla="*/ 2920616 w 4143375"/>
              <a:gd name="connsiteY13" fmla="*/ 87288 h 2543175"/>
              <a:gd name="connsiteX14" fmla="*/ 2920806 w 4143375"/>
              <a:gd name="connsiteY14" fmla="*/ 39092 h 2543175"/>
              <a:gd name="connsiteX15" fmla="*/ 2886802 w 4143375"/>
              <a:gd name="connsiteY15" fmla="*/ 4897 h 2543175"/>
              <a:gd name="connsiteX16" fmla="*/ 2804316 w 4143375"/>
              <a:gd name="connsiteY16" fmla="*/ 38711 h 2543175"/>
              <a:gd name="connsiteX17" fmla="*/ 2801458 w 4143375"/>
              <a:gd name="connsiteY17" fmla="*/ 47474 h 2543175"/>
              <a:gd name="connsiteX18" fmla="*/ 1987070 w 4143375"/>
              <a:gd name="connsiteY18" fmla="*/ 335986 h 2543175"/>
              <a:gd name="connsiteX19" fmla="*/ 1970497 w 4143375"/>
              <a:gd name="connsiteY19" fmla="*/ 325508 h 2543175"/>
              <a:gd name="connsiteX20" fmla="*/ 1888010 w 4143375"/>
              <a:gd name="connsiteY20" fmla="*/ 359322 h 2543175"/>
              <a:gd name="connsiteX21" fmla="*/ 1887820 w 4143375"/>
              <a:gd name="connsiteY21" fmla="*/ 407519 h 2543175"/>
              <a:gd name="connsiteX22" fmla="*/ 1895154 w 4143375"/>
              <a:gd name="connsiteY22" fmla="*/ 420377 h 2543175"/>
              <a:gd name="connsiteX23" fmla="*/ 1447289 w 4143375"/>
              <a:gd name="connsiteY23" fmla="*/ 903295 h 2543175"/>
              <a:gd name="connsiteX24" fmla="*/ 522983 w 4143375"/>
              <a:gd name="connsiteY24" fmla="*/ 778232 h 2543175"/>
              <a:gd name="connsiteX25" fmla="*/ 520220 w 4143375"/>
              <a:gd name="connsiteY25" fmla="*/ 769469 h 2543175"/>
              <a:gd name="connsiteX26" fmla="*/ 486216 w 4143375"/>
              <a:gd name="connsiteY26" fmla="*/ 735274 h 2543175"/>
              <a:gd name="connsiteX27" fmla="*/ 406968 w 4143375"/>
              <a:gd name="connsiteY27" fmla="*/ 762516 h 2543175"/>
              <a:gd name="connsiteX28" fmla="*/ 404873 w 4143375"/>
              <a:gd name="connsiteY28" fmla="*/ 762230 h 2543175"/>
              <a:gd name="connsiteX29" fmla="*/ 404015 w 4143375"/>
              <a:gd name="connsiteY29" fmla="*/ 768326 h 2543175"/>
              <a:gd name="connsiteX30" fmla="*/ 403634 w 4143375"/>
              <a:gd name="connsiteY30" fmla="*/ 769088 h 2543175"/>
              <a:gd name="connsiteX31" fmla="*/ 403444 w 4143375"/>
              <a:gd name="connsiteY31" fmla="*/ 817284 h 2543175"/>
              <a:gd name="connsiteX32" fmla="*/ 437448 w 4143375"/>
              <a:gd name="connsiteY32" fmla="*/ 851479 h 2543175"/>
              <a:gd name="connsiteX33" fmla="*/ 461737 w 4143375"/>
              <a:gd name="connsiteY33" fmla="*/ 856337 h 2543175"/>
              <a:gd name="connsiteX34" fmla="*/ 498694 w 4143375"/>
              <a:gd name="connsiteY34" fmla="*/ 844240 h 2543175"/>
              <a:gd name="connsiteX35" fmla="*/ 1004376 w 4143375"/>
              <a:gd name="connsiteY35" fmla="*/ 1277818 h 2543175"/>
              <a:gd name="connsiteX36" fmla="*/ 100930 w 4143375"/>
              <a:gd name="connsiteY36" fmla="*/ 1881798 h 2543175"/>
              <a:gd name="connsiteX37" fmla="*/ 87404 w 4143375"/>
              <a:gd name="connsiteY37" fmla="*/ 1873797 h 2543175"/>
              <a:gd name="connsiteX38" fmla="*/ 4918 w 4143375"/>
              <a:gd name="connsiteY38" fmla="*/ 1907611 h 2543175"/>
              <a:gd name="connsiteX39" fmla="*/ 4727 w 4143375"/>
              <a:gd name="connsiteY39" fmla="*/ 1955808 h 2543175"/>
              <a:gd name="connsiteX40" fmla="*/ 38732 w 4143375"/>
              <a:gd name="connsiteY40" fmla="*/ 1990002 h 2543175"/>
              <a:gd name="connsiteX41" fmla="*/ 63020 w 4143375"/>
              <a:gd name="connsiteY41" fmla="*/ 1994860 h 2543175"/>
              <a:gd name="connsiteX42" fmla="*/ 121313 w 4143375"/>
              <a:gd name="connsiteY42" fmla="*/ 1956188 h 2543175"/>
              <a:gd name="connsiteX43" fmla="*/ 125981 w 4143375"/>
              <a:gd name="connsiteY43" fmla="*/ 1937043 h 2543175"/>
              <a:gd name="connsiteX44" fmla="*/ 1665983 w 4143375"/>
              <a:gd name="connsiteY44" fmla="*/ 1895609 h 2543175"/>
              <a:gd name="connsiteX45" fmla="*/ 1670650 w 4143375"/>
              <a:gd name="connsiteY45" fmla="*/ 1917231 h 2543175"/>
              <a:gd name="connsiteX46" fmla="*/ 1704654 w 4143375"/>
              <a:gd name="connsiteY46" fmla="*/ 1951426 h 2543175"/>
              <a:gd name="connsiteX47" fmla="*/ 1728943 w 4143375"/>
              <a:gd name="connsiteY47" fmla="*/ 1956284 h 2543175"/>
              <a:gd name="connsiteX48" fmla="*/ 1787236 w 4143375"/>
              <a:gd name="connsiteY48" fmla="*/ 1917612 h 2543175"/>
              <a:gd name="connsiteX49" fmla="*/ 1787331 w 4143375"/>
              <a:gd name="connsiteY49" fmla="*/ 1917326 h 2543175"/>
              <a:gd name="connsiteX50" fmla="*/ 2870133 w 4143375"/>
              <a:gd name="connsiteY50" fmla="*/ 2482159 h 2543175"/>
              <a:gd name="connsiteX51" fmla="*/ 2874801 w 4143375"/>
              <a:gd name="connsiteY51" fmla="*/ 2507972 h 2543175"/>
              <a:gd name="connsiteX52" fmla="*/ 2908805 w 4143375"/>
              <a:gd name="connsiteY52" fmla="*/ 2542167 h 2543175"/>
              <a:gd name="connsiteX53" fmla="*/ 2933094 w 4143375"/>
              <a:gd name="connsiteY53" fmla="*/ 2547024 h 2543175"/>
              <a:gd name="connsiteX54" fmla="*/ 2991291 w 4143375"/>
              <a:gd name="connsiteY54" fmla="*/ 2508353 h 2543175"/>
              <a:gd name="connsiteX55" fmla="*/ 2996244 w 4143375"/>
              <a:gd name="connsiteY55" fmla="*/ 2483969 h 2543175"/>
              <a:gd name="connsiteX56" fmla="*/ 4066187 w 4143375"/>
              <a:gd name="connsiteY56" fmla="*/ 1468413 h 2543175"/>
              <a:gd name="connsiteX57" fmla="*/ 4122861 w 4143375"/>
              <a:gd name="connsiteY57" fmla="*/ 1429837 h 2543175"/>
              <a:gd name="connsiteX58" fmla="*/ 4127528 w 4143375"/>
              <a:gd name="connsiteY58" fmla="*/ 1410120 h 2543175"/>
              <a:gd name="connsiteX59" fmla="*/ 4129719 w 4143375"/>
              <a:gd name="connsiteY59" fmla="*/ 1408025 h 2543175"/>
              <a:gd name="connsiteX60" fmla="*/ 4143245 w 4143375"/>
              <a:gd name="connsiteY60" fmla="*/ 1411073 h 2543175"/>
              <a:gd name="connsiteX61" fmla="*/ 4006466 w 4143375"/>
              <a:gd name="connsiteY61" fmla="*/ 1381164 h 2543175"/>
              <a:gd name="connsiteX62" fmla="*/ 4004085 w 4143375"/>
              <a:gd name="connsiteY62" fmla="*/ 1422884 h 2543175"/>
              <a:gd name="connsiteX63" fmla="*/ 2784313 w 4143375"/>
              <a:gd name="connsiteY63" fmla="*/ 1669391 h 2543175"/>
              <a:gd name="connsiteX64" fmla="*/ 2682300 w 4143375"/>
              <a:gd name="connsiteY64" fmla="*/ 1164280 h 2543175"/>
              <a:gd name="connsiteX65" fmla="*/ 2712018 w 4143375"/>
              <a:gd name="connsiteY65" fmla="*/ 1132562 h 2543175"/>
              <a:gd name="connsiteX66" fmla="*/ 2713828 w 4143375"/>
              <a:gd name="connsiteY66" fmla="*/ 1088937 h 2543175"/>
              <a:gd name="connsiteX67" fmla="*/ 4006942 w 4143375"/>
              <a:gd name="connsiteY67" fmla="*/ 1380307 h 2543175"/>
              <a:gd name="connsiteX68" fmla="*/ 4006466 w 4143375"/>
              <a:gd name="connsiteY68" fmla="*/ 1381164 h 2543175"/>
              <a:gd name="connsiteX69" fmla="*/ 2877468 w 4143375"/>
              <a:gd name="connsiteY69" fmla="*/ 2454441 h 2543175"/>
              <a:gd name="connsiteX70" fmla="*/ 2086988 w 4143375"/>
              <a:gd name="connsiteY70" fmla="*/ 1817981 h 2543175"/>
              <a:gd name="connsiteX71" fmla="*/ 2778598 w 4143375"/>
              <a:gd name="connsiteY71" fmla="*/ 1678249 h 2543175"/>
              <a:gd name="connsiteX72" fmla="*/ 2928807 w 4143375"/>
              <a:gd name="connsiteY72" fmla="*/ 2421675 h 2543175"/>
              <a:gd name="connsiteX73" fmla="*/ 2877468 w 4143375"/>
              <a:gd name="connsiteY73" fmla="*/ 2454441 h 2543175"/>
              <a:gd name="connsiteX74" fmla="*/ 2079463 w 4143375"/>
              <a:gd name="connsiteY74" fmla="*/ 1811885 h 2543175"/>
              <a:gd name="connsiteX75" fmla="*/ 1938112 w 4143375"/>
              <a:gd name="connsiteY75" fmla="*/ 1698061 h 2543175"/>
              <a:gd name="connsiteX76" fmla="*/ 2604481 w 4143375"/>
              <a:gd name="connsiteY76" fmla="*/ 1147040 h 2543175"/>
              <a:gd name="connsiteX77" fmla="*/ 2629532 w 4143375"/>
              <a:gd name="connsiteY77" fmla="*/ 1166375 h 2543175"/>
              <a:gd name="connsiteX78" fmla="*/ 2653820 w 4143375"/>
              <a:gd name="connsiteY78" fmla="*/ 1171233 h 2543175"/>
              <a:gd name="connsiteX79" fmla="*/ 2675347 w 4143375"/>
              <a:gd name="connsiteY79" fmla="*/ 1167233 h 2543175"/>
              <a:gd name="connsiteX80" fmla="*/ 2777074 w 4143375"/>
              <a:gd name="connsiteY80" fmla="*/ 1670820 h 2543175"/>
              <a:gd name="connsiteX81" fmla="*/ 2079463 w 4143375"/>
              <a:gd name="connsiteY81" fmla="*/ 1811885 h 2543175"/>
              <a:gd name="connsiteX82" fmla="*/ 1945922 w 4143375"/>
              <a:gd name="connsiteY82" fmla="*/ 446571 h 2543175"/>
              <a:gd name="connsiteX83" fmla="*/ 1998596 w 4143375"/>
              <a:gd name="connsiteY83" fmla="*/ 418091 h 2543175"/>
              <a:gd name="connsiteX84" fmla="*/ 2649534 w 4143375"/>
              <a:gd name="connsiteY84" fmla="*/ 1045503 h 2543175"/>
              <a:gd name="connsiteX85" fmla="*/ 2612387 w 4143375"/>
              <a:gd name="connsiteY85" fmla="*/ 1060839 h 2543175"/>
              <a:gd name="connsiteX86" fmla="*/ 1854673 w 4143375"/>
              <a:gd name="connsiteY86" fmla="*/ 958349 h 2543175"/>
              <a:gd name="connsiteX87" fmla="*/ 1941541 w 4143375"/>
              <a:gd name="connsiteY87" fmla="*/ 446285 h 2543175"/>
              <a:gd name="connsiteX88" fmla="*/ 1945922 w 4143375"/>
              <a:gd name="connsiteY88" fmla="*/ 446571 h 2543175"/>
              <a:gd name="connsiteX89" fmla="*/ 2605814 w 4143375"/>
              <a:gd name="connsiteY89" fmla="*/ 1067411 h 2543175"/>
              <a:gd name="connsiteX90" fmla="*/ 2595623 w 4143375"/>
              <a:gd name="connsiteY90" fmla="*/ 1083889 h 2543175"/>
              <a:gd name="connsiteX91" fmla="*/ 2595432 w 4143375"/>
              <a:gd name="connsiteY91" fmla="*/ 1132085 h 2543175"/>
              <a:gd name="connsiteX92" fmla="*/ 2600100 w 4143375"/>
              <a:gd name="connsiteY92" fmla="*/ 1140944 h 2543175"/>
              <a:gd name="connsiteX93" fmla="*/ 1932111 w 4143375"/>
              <a:gd name="connsiteY93" fmla="*/ 1693203 h 2543175"/>
              <a:gd name="connsiteX94" fmla="*/ 1754279 w 4143375"/>
              <a:gd name="connsiteY94" fmla="*/ 1550042 h 2543175"/>
              <a:gd name="connsiteX95" fmla="*/ 1853435 w 4143375"/>
              <a:gd name="connsiteY95" fmla="*/ 965589 h 2543175"/>
              <a:gd name="connsiteX96" fmla="*/ 2605814 w 4143375"/>
              <a:gd name="connsiteY96" fmla="*/ 1067411 h 2543175"/>
              <a:gd name="connsiteX97" fmla="*/ 1309843 w 4143375"/>
              <a:gd name="connsiteY97" fmla="*/ 1201713 h 2543175"/>
              <a:gd name="connsiteX98" fmla="*/ 1746278 w 4143375"/>
              <a:gd name="connsiteY98" fmla="*/ 1553186 h 2543175"/>
              <a:gd name="connsiteX99" fmla="*/ 1698844 w 4143375"/>
              <a:gd name="connsiteY99" fmla="*/ 1832745 h 2543175"/>
              <a:gd name="connsiteX100" fmla="*/ 1300794 w 4143375"/>
              <a:gd name="connsiteY100" fmla="*/ 1207619 h 2543175"/>
              <a:gd name="connsiteX101" fmla="*/ 1309843 w 4143375"/>
              <a:gd name="connsiteY101" fmla="*/ 1201713 h 2543175"/>
              <a:gd name="connsiteX102" fmla="*/ 1753232 w 4143375"/>
              <a:gd name="connsiteY102" fmla="*/ 1835316 h 2543175"/>
              <a:gd name="connsiteX103" fmla="*/ 1706083 w 4143375"/>
              <a:gd name="connsiteY103" fmla="*/ 1834745 h 2543175"/>
              <a:gd name="connsiteX104" fmla="*/ 1752946 w 4143375"/>
              <a:gd name="connsiteY104" fmla="*/ 1558425 h 2543175"/>
              <a:gd name="connsiteX105" fmla="*/ 1926396 w 4143375"/>
              <a:gd name="connsiteY105" fmla="*/ 1698061 h 2543175"/>
              <a:gd name="connsiteX106" fmla="*/ 1757613 w 4143375"/>
              <a:gd name="connsiteY106" fmla="*/ 1837602 h 2543175"/>
              <a:gd name="connsiteX107" fmla="*/ 1753232 w 4143375"/>
              <a:gd name="connsiteY107" fmla="*/ 1835316 h 2543175"/>
              <a:gd name="connsiteX108" fmla="*/ 1747707 w 4143375"/>
              <a:gd name="connsiteY108" fmla="*/ 1544804 h 2543175"/>
              <a:gd name="connsiteX109" fmla="*/ 1315463 w 4143375"/>
              <a:gd name="connsiteY109" fmla="*/ 1196760 h 2543175"/>
              <a:gd name="connsiteX110" fmla="*/ 1329274 w 4143375"/>
              <a:gd name="connsiteY110" fmla="*/ 1176472 h 2543175"/>
              <a:gd name="connsiteX111" fmla="*/ 1329464 w 4143375"/>
              <a:gd name="connsiteY111" fmla="*/ 1128275 h 2543175"/>
              <a:gd name="connsiteX112" fmla="*/ 1295460 w 4143375"/>
              <a:gd name="connsiteY112" fmla="*/ 1094081 h 2543175"/>
              <a:gd name="connsiteX113" fmla="*/ 1283459 w 4143375"/>
              <a:gd name="connsiteY113" fmla="*/ 1090366 h 2543175"/>
              <a:gd name="connsiteX114" fmla="*/ 1449765 w 4143375"/>
              <a:gd name="connsiteY114" fmla="*/ 911010 h 2543175"/>
              <a:gd name="connsiteX115" fmla="*/ 1846005 w 4143375"/>
              <a:gd name="connsiteY115" fmla="*/ 964636 h 2543175"/>
              <a:gd name="connsiteX116" fmla="*/ 1747707 w 4143375"/>
              <a:gd name="connsiteY116" fmla="*/ 1544804 h 2543175"/>
              <a:gd name="connsiteX117" fmla="*/ 1212878 w 4143375"/>
              <a:gd name="connsiteY117" fmla="*/ 1176091 h 2543175"/>
              <a:gd name="connsiteX118" fmla="*/ 1246883 w 4143375"/>
              <a:gd name="connsiteY118" fmla="*/ 1210286 h 2543175"/>
              <a:gd name="connsiteX119" fmla="*/ 1271172 w 4143375"/>
              <a:gd name="connsiteY119" fmla="*/ 1215144 h 2543175"/>
              <a:gd name="connsiteX120" fmla="*/ 1294127 w 4143375"/>
              <a:gd name="connsiteY120" fmla="*/ 1210667 h 2543175"/>
              <a:gd name="connsiteX121" fmla="*/ 1695034 w 4143375"/>
              <a:gd name="connsiteY121" fmla="*/ 1840365 h 2543175"/>
              <a:gd name="connsiteX122" fmla="*/ 1683318 w 4143375"/>
              <a:gd name="connsiteY122" fmla="*/ 1850080 h 2543175"/>
              <a:gd name="connsiteX123" fmla="*/ 1016663 w 4143375"/>
              <a:gd name="connsiteY123" fmla="*/ 1278580 h 2543175"/>
              <a:gd name="connsiteX124" fmla="*/ 1208211 w 4143375"/>
              <a:gd name="connsiteY124" fmla="*/ 1150469 h 2543175"/>
              <a:gd name="connsiteX125" fmla="*/ 1212878 w 4143375"/>
              <a:gd name="connsiteY125" fmla="*/ 1176091 h 2543175"/>
              <a:gd name="connsiteX126" fmla="*/ 1787236 w 4143375"/>
              <a:gd name="connsiteY126" fmla="*/ 1869511 h 2543175"/>
              <a:gd name="connsiteX127" fmla="*/ 1764566 w 4143375"/>
              <a:gd name="connsiteY127" fmla="*/ 1841508 h 2543175"/>
              <a:gd name="connsiteX128" fmla="*/ 1932302 w 4143375"/>
              <a:gd name="connsiteY128" fmla="*/ 1702824 h 2543175"/>
              <a:gd name="connsiteX129" fmla="*/ 2070033 w 4143375"/>
              <a:gd name="connsiteY129" fmla="*/ 1813790 h 2543175"/>
              <a:gd name="connsiteX130" fmla="*/ 1787712 w 4143375"/>
              <a:gd name="connsiteY130" fmla="*/ 1870845 h 2543175"/>
              <a:gd name="connsiteX131" fmla="*/ 1787236 w 4143375"/>
              <a:gd name="connsiteY131" fmla="*/ 1869511 h 2543175"/>
              <a:gd name="connsiteX132" fmla="*/ 2803935 w 4143375"/>
              <a:gd name="connsiteY132" fmla="*/ 86907 h 2543175"/>
              <a:gd name="connsiteX133" fmla="*/ 2837939 w 4143375"/>
              <a:gd name="connsiteY133" fmla="*/ 121102 h 2543175"/>
              <a:gd name="connsiteX134" fmla="*/ 2849464 w 4143375"/>
              <a:gd name="connsiteY134" fmla="*/ 124626 h 2543175"/>
              <a:gd name="connsiteX135" fmla="*/ 2676395 w 4143375"/>
              <a:gd name="connsiteY135" fmla="*/ 1049504 h 2543175"/>
              <a:gd name="connsiteX136" fmla="*/ 2660488 w 4143375"/>
              <a:gd name="connsiteY136" fmla="*/ 1045598 h 2543175"/>
              <a:gd name="connsiteX137" fmla="*/ 2002501 w 4143375"/>
              <a:gd name="connsiteY137" fmla="*/ 411329 h 2543175"/>
              <a:gd name="connsiteX138" fmla="*/ 2004311 w 4143375"/>
              <a:gd name="connsiteY138" fmla="*/ 407804 h 2543175"/>
              <a:gd name="connsiteX139" fmla="*/ 2004501 w 4143375"/>
              <a:gd name="connsiteY139" fmla="*/ 359608 h 2543175"/>
              <a:gd name="connsiteX140" fmla="*/ 1992976 w 4143375"/>
              <a:gd name="connsiteY140" fmla="*/ 341606 h 2543175"/>
              <a:gd name="connsiteX141" fmla="*/ 2799744 w 4143375"/>
              <a:gd name="connsiteY141" fmla="*/ 55760 h 2543175"/>
              <a:gd name="connsiteX142" fmla="*/ 2803935 w 4143375"/>
              <a:gd name="connsiteY142" fmla="*/ 86907 h 2543175"/>
              <a:gd name="connsiteX143" fmla="*/ 1899726 w 4143375"/>
              <a:gd name="connsiteY143" fmla="*/ 426092 h 2543175"/>
              <a:gd name="connsiteX144" fmla="*/ 1921729 w 4143375"/>
              <a:gd name="connsiteY144" fmla="*/ 441713 h 2543175"/>
              <a:gd name="connsiteX145" fmla="*/ 1934302 w 4143375"/>
              <a:gd name="connsiteY145" fmla="*/ 445523 h 2543175"/>
              <a:gd name="connsiteX146" fmla="*/ 1847434 w 4143375"/>
              <a:gd name="connsiteY146" fmla="*/ 957492 h 2543175"/>
              <a:gd name="connsiteX147" fmla="*/ 1456052 w 4143375"/>
              <a:gd name="connsiteY147" fmla="*/ 904533 h 2543175"/>
              <a:gd name="connsiteX148" fmla="*/ 1899726 w 4143375"/>
              <a:gd name="connsiteY148" fmla="*/ 426092 h 2543175"/>
              <a:gd name="connsiteX149" fmla="*/ 504599 w 4143375"/>
              <a:gd name="connsiteY149" fmla="*/ 839477 h 2543175"/>
              <a:gd name="connsiteX150" fmla="*/ 520030 w 4143375"/>
              <a:gd name="connsiteY150" fmla="*/ 817665 h 2543175"/>
              <a:gd name="connsiteX151" fmla="*/ 524411 w 4143375"/>
              <a:gd name="connsiteY151" fmla="*/ 785852 h 2543175"/>
              <a:gd name="connsiteX152" fmla="*/ 1440907 w 4143375"/>
              <a:gd name="connsiteY152" fmla="*/ 909867 h 2543175"/>
              <a:gd name="connsiteX153" fmla="*/ 1274410 w 4143375"/>
              <a:gd name="connsiteY153" fmla="*/ 1089414 h 2543175"/>
              <a:gd name="connsiteX154" fmla="*/ 1212974 w 4143375"/>
              <a:gd name="connsiteY154" fmla="*/ 1127895 h 2543175"/>
              <a:gd name="connsiteX155" fmla="*/ 1209164 w 4143375"/>
              <a:gd name="connsiteY155" fmla="*/ 1140848 h 2543175"/>
              <a:gd name="connsiteX156" fmla="*/ 1010758 w 4143375"/>
              <a:gd name="connsiteY156" fmla="*/ 1273532 h 2543175"/>
              <a:gd name="connsiteX157" fmla="*/ 504599 w 4143375"/>
              <a:gd name="connsiteY157" fmla="*/ 839477 h 2543175"/>
              <a:gd name="connsiteX158" fmla="*/ 1010186 w 4143375"/>
              <a:gd name="connsiteY158" fmla="*/ 1282771 h 2543175"/>
              <a:gd name="connsiteX159" fmla="*/ 1678365 w 4143375"/>
              <a:gd name="connsiteY159" fmla="*/ 1855700 h 2543175"/>
              <a:gd name="connsiteX160" fmla="*/ 1670650 w 4143375"/>
              <a:gd name="connsiteY160" fmla="*/ 1869130 h 2543175"/>
              <a:gd name="connsiteX161" fmla="*/ 1665983 w 4143375"/>
              <a:gd name="connsiteY161" fmla="*/ 1888275 h 2543175"/>
              <a:gd name="connsiteX162" fmla="*/ 125981 w 4143375"/>
              <a:gd name="connsiteY162" fmla="*/ 1929709 h 2543175"/>
              <a:gd name="connsiteX163" fmla="*/ 121313 w 4143375"/>
              <a:gd name="connsiteY163" fmla="*/ 1908087 h 2543175"/>
              <a:gd name="connsiteX164" fmla="*/ 106740 w 4143375"/>
              <a:gd name="connsiteY164" fmla="*/ 1886751 h 2543175"/>
              <a:gd name="connsiteX165" fmla="*/ 1010186 w 4143375"/>
              <a:gd name="connsiteY165" fmla="*/ 1282771 h 2543175"/>
              <a:gd name="connsiteX166" fmla="*/ 1789522 w 4143375"/>
              <a:gd name="connsiteY166" fmla="*/ 1910373 h 2543175"/>
              <a:gd name="connsiteX167" fmla="*/ 1789903 w 4143375"/>
              <a:gd name="connsiteY167" fmla="*/ 1877988 h 2543175"/>
              <a:gd name="connsiteX168" fmla="*/ 2077463 w 4143375"/>
              <a:gd name="connsiteY168" fmla="*/ 1819886 h 2543175"/>
              <a:gd name="connsiteX169" fmla="*/ 2874229 w 4143375"/>
              <a:gd name="connsiteY169" fmla="*/ 2461395 h 2543175"/>
              <a:gd name="connsiteX170" fmla="*/ 2870705 w 4143375"/>
              <a:gd name="connsiteY170" fmla="*/ 2474444 h 2543175"/>
              <a:gd name="connsiteX171" fmla="*/ 1789522 w 4143375"/>
              <a:gd name="connsiteY171" fmla="*/ 1910373 h 2543175"/>
              <a:gd name="connsiteX172" fmla="*/ 2991291 w 4143375"/>
              <a:gd name="connsiteY172" fmla="*/ 2460442 h 2543175"/>
              <a:gd name="connsiteX173" fmla="*/ 2957287 w 4143375"/>
              <a:gd name="connsiteY173" fmla="*/ 2426247 h 2543175"/>
              <a:gd name="connsiteX174" fmla="*/ 2936332 w 4143375"/>
              <a:gd name="connsiteY174" fmla="*/ 2421485 h 2543175"/>
              <a:gd name="connsiteX175" fmla="*/ 2785837 w 4143375"/>
              <a:gd name="connsiteY175" fmla="*/ 1676630 h 2543175"/>
              <a:gd name="connsiteX176" fmla="*/ 4006656 w 4143375"/>
              <a:gd name="connsiteY176" fmla="*/ 1429932 h 2543175"/>
              <a:gd name="connsiteX177" fmla="*/ 4040375 w 4143375"/>
              <a:gd name="connsiteY177" fmla="*/ 1463555 h 2543175"/>
              <a:gd name="connsiteX178" fmla="*/ 4055996 w 4143375"/>
              <a:gd name="connsiteY178" fmla="*/ 1467746 h 2543175"/>
              <a:gd name="connsiteX179" fmla="*/ 2995196 w 4143375"/>
              <a:gd name="connsiteY179" fmla="*/ 2474730 h 2543175"/>
              <a:gd name="connsiteX180" fmla="*/ 2991291 w 4143375"/>
              <a:gd name="connsiteY180" fmla="*/ 2460442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4143375" h="2543175">
                <a:moveTo>
                  <a:pt x="4143245" y="1411073"/>
                </a:moveTo>
                <a:lnTo>
                  <a:pt x="4144864" y="1403834"/>
                </a:lnTo>
                <a:lnTo>
                  <a:pt x="4129243" y="1400309"/>
                </a:lnTo>
                <a:lnTo>
                  <a:pt x="4129148" y="1400214"/>
                </a:lnTo>
                <a:lnTo>
                  <a:pt x="4128671" y="1397642"/>
                </a:lnTo>
                <a:lnTo>
                  <a:pt x="4127243" y="1397928"/>
                </a:lnTo>
                <a:cubicBezTo>
                  <a:pt x="4126576" y="1392404"/>
                  <a:pt x="4125243" y="1386879"/>
                  <a:pt x="4123052" y="1381545"/>
                </a:cubicBezTo>
                <a:cubicBezTo>
                  <a:pt x="4116670" y="1365924"/>
                  <a:pt x="4104573" y="1353828"/>
                  <a:pt x="4089047" y="1347350"/>
                </a:cubicBezTo>
                <a:cubicBezTo>
                  <a:pt x="4059615" y="1335063"/>
                  <a:pt x="4026183" y="1346779"/>
                  <a:pt x="4010466" y="1373449"/>
                </a:cubicBezTo>
                <a:lnTo>
                  <a:pt x="2710209" y="1080460"/>
                </a:lnTo>
                <a:cubicBezTo>
                  <a:pt x="2704303" y="1068554"/>
                  <a:pt x="2695064" y="1059029"/>
                  <a:pt x="2683348" y="1052837"/>
                </a:cubicBezTo>
                <a:lnTo>
                  <a:pt x="2856894" y="125674"/>
                </a:lnTo>
                <a:cubicBezTo>
                  <a:pt x="2858703" y="125864"/>
                  <a:pt x="2860513" y="125960"/>
                  <a:pt x="2862323" y="125960"/>
                </a:cubicBezTo>
                <a:cubicBezTo>
                  <a:pt x="2886993" y="125960"/>
                  <a:pt x="2910424" y="111386"/>
                  <a:pt x="2920616" y="87288"/>
                </a:cubicBezTo>
                <a:cubicBezTo>
                  <a:pt x="2927093" y="71762"/>
                  <a:pt x="2927188" y="54713"/>
                  <a:pt x="2920806" y="39092"/>
                </a:cubicBezTo>
                <a:cubicBezTo>
                  <a:pt x="2914425" y="23471"/>
                  <a:pt x="2902328" y="11374"/>
                  <a:pt x="2886802" y="4897"/>
                </a:cubicBezTo>
                <a:cubicBezTo>
                  <a:pt x="2854703" y="-8533"/>
                  <a:pt x="2817746" y="6611"/>
                  <a:pt x="2804316" y="38711"/>
                </a:cubicBezTo>
                <a:cubicBezTo>
                  <a:pt x="2803077" y="41568"/>
                  <a:pt x="2802220" y="44521"/>
                  <a:pt x="2801458" y="47474"/>
                </a:cubicBezTo>
                <a:lnTo>
                  <a:pt x="1987070" y="335986"/>
                </a:lnTo>
                <a:cubicBezTo>
                  <a:pt x="1982117" y="331795"/>
                  <a:pt x="1976688" y="328080"/>
                  <a:pt x="1970497" y="325508"/>
                </a:cubicBezTo>
                <a:cubicBezTo>
                  <a:pt x="1938398" y="312078"/>
                  <a:pt x="1901441" y="327223"/>
                  <a:pt x="1888010" y="359322"/>
                </a:cubicBezTo>
                <a:cubicBezTo>
                  <a:pt x="1881533" y="374848"/>
                  <a:pt x="1881438" y="391898"/>
                  <a:pt x="1887820" y="407519"/>
                </a:cubicBezTo>
                <a:cubicBezTo>
                  <a:pt x="1889725" y="412186"/>
                  <a:pt x="1892297" y="416377"/>
                  <a:pt x="1895154" y="420377"/>
                </a:cubicBezTo>
                <a:lnTo>
                  <a:pt x="1447289" y="903295"/>
                </a:lnTo>
                <a:lnTo>
                  <a:pt x="522983" y="778232"/>
                </a:lnTo>
                <a:cubicBezTo>
                  <a:pt x="522221" y="775279"/>
                  <a:pt x="521363" y="772326"/>
                  <a:pt x="520220" y="769469"/>
                </a:cubicBezTo>
                <a:cubicBezTo>
                  <a:pt x="513839" y="753943"/>
                  <a:pt x="501742" y="741751"/>
                  <a:pt x="486216" y="735274"/>
                </a:cubicBezTo>
                <a:cubicBezTo>
                  <a:pt x="456403" y="722796"/>
                  <a:pt x="422399" y="735083"/>
                  <a:pt x="406968" y="762516"/>
                </a:cubicBezTo>
                <a:lnTo>
                  <a:pt x="404873" y="762230"/>
                </a:lnTo>
                <a:lnTo>
                  <a:pt x="404015" y="768326"/>
                </a:lnTo>
                <a:cubicBezTo>
                  <a:pt x="403920" y="768612"/>
                  <a:pt x="403730" y="768802"/>
                  <a:pt x="403634" y="769088"/>
                </a:cubicBezTo>
                <a:cubicBezTo>
                  <a:pt x="397157" y="784614"/>
                  <a:pt x="397062" y="801758"/>
                  <a:pt x="403444" y="817284"/>
                </a:cubicBezTo>
                <a:cubicBezTo>
                  <a:pt x="409826" y="832810"/>
                  <a:pt x="421922" y="845002"/>
                  <a:pt x="437448" y="851479"/>
                </a:cubicBezTo>
                <a:cubicBezTo>
                  <a:pt x="445354" y="854813"/>
                  <a:pt x="453641" y="856337"/>
                  <a:pt x="461737" y="856337"/>
                </a:cubicBezTo>
                <a:cubicBezTo>
                  <a:pt x="475072" y="856337"/>
                  <a:pt x="488026" y="851955"/>
                  <a:pt x="498694" y="844240"/>
                </a:cubicBezTo>
                <a:lnTo>
                  <a:pt x="1004376" y="1277818"/>
                </a:lnTo>
                <a:lnTo>
                  <a:pt x="100930" y="1881798"/>
                </a:lnTo>
                <a:cubicBezTo>
                  <a:pt x="96739" y="1878655"/>
                  <a:pt x="92357" y="1875893"/>
                  <a:pt x="87404" y="1873797"/>
                </a:cubicBezTo>
                <a:cubicBezTo>
                  <a:pt x="55305" y="1860367"/>
                  <a:pt x="18348" y="1875512"/>
                  <a:pt x="4918" y="1907611"/>
                </a:cubicBezTo>
                <a:cubicBezTo>
                  <a:pt x="-1559" y="1923137"/>
                  <a:pt x="-1654" y="1940187"/>
                  <a:pt x="4727" y="1955808"/>
                </a:cubicBezTo>
                <a:cubicBezTo>
                  <a:pt x="11109" y="1971429"/>
                  <a:pt x="23206" y="1983525"/>
                  <a:pt x="38732" y="1990002"/>
                </a:cubicBezTo>
                <a:cubicBezTo>
                  <a:pt x="46637" y="1993336"/>
                  <a:pt x="54924" y="1994860"/>
                  <a:pt x="63020" y="1994860"/>
                </a:cubicBezTo>
                <a:cubicBezTo>
                  <a:pt x="87690" y="1994860"/>
                  <a:pt x="111122" y="1980287"/>
                  <a:pt x="121313" y="1956188"/>
                </a:cubicBezTo>
                <a:cubicBezTo>
                  <a:pt x="123885" y="1949997"/>
                  <a:pt x="125409" y="1943520"/>
                  <a:pt x="125981" y="1937043"/>
                </a:cubicBezTo>
                <a:lnTo>
                  <a:pt x="1665983" y="1895609"/>
                </a:lnTo>
                <a:cubicBezTo>
                  <a:pt x="1666268" y="1902944"/>
                  <a:pt x="1667697" y="1910183"/>
                  <a:pt x="1670650" y="1917231"/>
                </a:cubicBezTo>
                <a:cubicBezTo>
                  <a:pt x="1677032" y="1932757"/>
                  <a:pt x="1689128" y="1944949"/>
                  <a:pt x="1704654" y="1951426"/>
                </a:cubicBezTo>
                <a:cubicBezTo>
                  <a:pt x="1712560" y="1954760"/>
                  <a:pt x="1720847" y="1956284"/>
                  <a:pt x="1728943" y="1956284"/>
                </a:cubicBezTo>
                <a:cubicBezTo>
                  <a:pt x="1753613" y="1956284"/>
                  <a:pt x="1777044" y="1941711"/>
                  <a:pt x="1787236" y="1917612"/>
                </a:cubicBezTo>
                <a:cubicBezTo>
                  <a:pt x="1787236" y="1917517"/>
                  <a:pt x="1787331" y="1917422"/>
                  <a:pt x="1787331" y="1917326"/>
                </a:cubicBezTo>
                <a:lnTo>
                  <a:pt x="2870133" y="2482159"/>
                </a:lnTo>
                <a:cubicBezTo>
                  <a:pt x="2869847" y="2490922"/>
                  <a:pt x="2871371" y="2499685"/>
                  <a:pt x="2874801" y="2507972"/>
                </a:cubicBezTo>
                <a:cubicBezTo>
                  <a:pt x="2881182" y="2523593"/>
                  <a:pt x="2893279" y="2535689"/>
                  <a:pt x="2908805" y="2542167"/>
                </a:cubicBezTo>
                <a:cubicBezTo>
                  <a:pt x="2916711" y="2545500"/>
                  <a:pt x="2924997" y="2547024"/>
                  <a:pt x="2933094" y="2547024"/>
                </a:cubicBezTo>
                <a:cubicBezTo>
                  <a:pt x="2957763" y="2547024"/>
                  <a:pt x="2981195" y="2532451"/>
                  <a:pt x="2991291" y="2508353"/>
                </a:cubicBezTo>
                <a:cubicBezTo>
                  <a:pt x="2994625" y="2500542"/>
                  <a:pt x="2996244" y="2492256"/>
                  <a:pt x="2996244" y="2483969"/>
                </a:cubicBezTo>
                <a:lnTo>
                  <a:pt x="4066187" y="1468413"/>
                </a:lnTo>
                <a:cubicBezTo>
                  <a:pt x="4090286" y="1467842"/>
                  <a:pt x="4112955" y="1453459"/>
                  <a:pt x="4122861" y="1429837"/>
                </a:cubicBezTo>
                <a:cubicBezTo>
                  <a:pt x="4125528" y="1423455"/>
                  <a:pt x="4127052" y="1416788"/>
                  <a:pt x="4127528" y="1410120"/>
                </a:cubicBezTo>
                <a:lnTo>
                  <a:pt x="4129719" y="1408025"/>
                </a:lnTo>
                <a:lnTo>
                  <a:pt x="4143245" y="1411073"/>
                </a:lnTo>
                <a:close/>
                <a:moveTo>
                  <a:pt x="4006466" y="1381164"/>
                </a:moveTo>
                <a:cubicBezTo>
                  <a:pt x="4000846" y="1394595"/>
                  <a:pt x="4000084" y="1409168"/>
                  <a:pt x="4004085" y="1422884"/>
                </a:cubicBezTo>
                <a:lnTo>
                  <a:pt x="2784313" y="1669391"/>
                </a:lnTo>
                <a:lnTo>
                  <a:pt x="2682300" y="1164280"/>
                </a:lnTo>
                <a:cubicBezTo>
                  <a:pt x="2695254" y="1157708"/>
                  <a:pt x="2706018" y="1146945"/>
                  <a:pt x="2712018" y="1132562"/>
                </a:cubicBezTo>
                <a:cubicBezTo>
                  <a:pt x="2717924" y="1118560"/>
                  <a:pt x="2718495" y="1103225"/>
                  <a:pt x="2713828" y="1088937"/>
                </a:cubicBezTo>
                <a:lnTo>
                  <a:pt x="4006942" y="1380307"/>
                </a:lnTo>
                <a:cubicBezTo>
                  <a:pt x="4006752" y="1380688"/>
                  <a:pt x="4006656" y="1380974"/>
                  <a:pt x="4006466" y="1381164"/>
                </a:cubicBezTo>
                <a:close/>
                <a:moveTo>
                  <a:pt x="2877468" y="2454441"/>
                </a:moveTo>
                <a:lnTo>
                  <a:pt x="2086988" y="1817981"/>
                </a:lnTo>
                <a:lnTo>
                  <a:pt x="2778598" y="1678249"/>
                </a:lnTo>
                <a:lnTo>
                  <a:pt x="2928807" y="2421675"/>
                </a:lnTo>
                <a:cubicBezTo>
                  <a:pt x="2907662" y="2423009"/>
                  <a:pt x="2887945" y="2435010"/>
                  <a:pt x="2877468" y="2454441"/>
                </a:cubicBezTo>
                <a:close/>
                <a:moveTo>
                  <a:pt x="2079463" y="1811885"/>
                </a:moveTo>
                <a:lnTo>
                  <a:pt x="1938112" y="1698061"/>
                </a:lnTo>
                <a:lnTo>
                  <a:pt x="2604481" y="1147040"/>
                </a:lnTo>
                <a:cubicBezTo>
                  <a:pt x="2611053" y="1155422"/>
                  <a:pt x="2619435" y="1162185"/>
                  <a:pt x="2629532" y="1166375"/>
                </a:cubicBezTo>
                <a:cubicBezTo>
                  <a:pt x="2637437" y="1169709"/>
                  <a:pt x="2645724" y="1171233"/>
                  <a:pt x="2653820" y="1171233"/>
                </a:cubicBezTo>
                <a:cubicBezTo>
                  <a:pt x="2661250" y="1171233"/>
                  <a:pt x="2668489" y="1169804"/>
                  <a:pt x="2675347" y="1167233"/>
                </a:cubicBezTo>
                <a:lnTo>
                  <a:pt x="2777074" y="1670820"/>
                </a:lnTo>
                <a:lnTo>
                  <a:pt x="2079463" y="1811885"/>
                </a:lnTo>
                <a:close/>
                <a:moveTo>
                  <a:pt x="1945922" y="446571"/>
                </a:moveTo>
                <a:cubicBezTo>
                  <a:pt x="1966877" y="446571"/>
                  <a:pt x="1986880" y="435998"/>
                  <a:pt x="1998596" y="418091"/>
                </a:cubicBezTo>
                <a:lnTo>
                  <a:pt x="2649534" y="1045503"/>
                </a:lnTo>
                <a:cubicBezTo>
                  <a:pt x="2635818" y="1046456"/>
                  <a:pt x="2622769" y="1051885"/>
                  <a:pt x="2612387" y="1060839"/>
                </a:cubicBezTo>
                <a:lnTo>
                  <a:pt x="1854673" y="958349"/>
                </a:lnTo>
                <a:lnTo>
                  <a:pt x="1941541" y="446285"/>
                </a:lnTo>
                <a:cubicBezTo>
                  <a:pt x="1943065" y="446381"/>
                  <a:pt x="1944494" y="446571"/>
                  <a:pt x="1945922" y="446571"/>
                </a:cubicBezTo>
                <a:close/>
                <a:moveTo>
                  <a:pt x="2605814" y="1067411"/>
                </a:moveTo>
                <a:cubicBezTo>
                  <a:pt x="2601719" y="1072269"/>
                  <a:pt x="2598194" y="1077793"/>
                  <a:pt x="2595623" y="1083889"/>
                </a:cubicBezTo>
                <a:cubicBezTo>
                  <a:pt x="2589146" y="1099415"/>
                  <a:pt x="2589051" y="1116560"/>
                  <a:pt x="2595432" y="1132085"/>
                </a:cubicBezTo>
                <a:cubicBezTo>
                  <a:pt x="2596670" y="1135229"/>
                  <a:pt x="2598385" y="1138086"/>
                  <a:pt x="2600100" y="1140944"/>
                </a:cubicBezTo>
                <a:lnTo>
                  <a:pt x="1932111" y="1693203"/>
                </a:lnTo>
                <a:lnTo>
                  <a:pt x="1754279" y="1550042"/>
                </a:lnTo>
                <a:lnTo>
                  <a:pt x="1853435" y="965589"/>
                </a:lnTo>
                <a:lnTo>
                  <a:pt x="2605814" y="1067411"/>
                </a:lnTo>
                <a:close/>
                <a:moveTo>
                  <a:pt x="1309843" y="1201713"/>
                </a:moveTo>
                <a:lnTo>
                  <a:pt x="1746278" y="1553186"/>
                </a:lnTo>
                <a:lnTo>
                  <a:pt x="1698844" y="1832745"/>
                </a:lnTo>
                <a:lnTo>
                  <a:pt x="1300794" y="1207619"/>
                </a:lnTo>
                <a:cubicBezTo>
                  <a:pt x="1304033" y="1205904"/>
                  <a:pt x="1306985" y="1203904"/>
                  <a:pt x="1309843" y="1201713"/>
                </a:cubicBezTo>
                <a:close/>
                <a:moveTo>
                  <a:pt x="1753232" y="1835316"/>
                </a:moveTo>
                <a:cubicBezTo>
                  <a:pt x="1737611" y="1828744"/>
                  <a:pt x="1720751" y="1829030"/>
                  <a:pt x="1706083" y="1834745"/>
                </a:cubicBezTo>
                <a:lnTo>
                  <a:pt x="1752946" y="1558425"/>
                </a:lnTo>
                <a:lnTo>
                  <a:pt x="1926396" y="1698061"/>
                </a:lnTo>
                <a:lnTo>
                  <a:pt x="1757613" y="1837602"/>
                </a:lnTo>
                <a:cubicBezTo>
                  <a:pt x="1756089" y="1836936"/>
                  <a:pt x="1754756" y="1835983"/>
                  <a:pt x="1753232" y="1835316"/>
                </a:cubicBezTo>
                <a:close/>
                <a:moveTo>
                  <a:pt x="1747707" y="1544804"/>
                </a:moveTo>
                <a:lnTo>
                  <a:pt x="1315463" y="1196760"/>
                </a:lnTo>
                <a:cubicBezTo>
                  <a:pt x="1321178" y="1191141"/>
                  <a:pt x="1326035" y="1184378"/>
                  <a:pt x="1329274" y="1176472"/>
                </a:cubicBezTo>
                <a:cubicBezTo>
                  <a:pt x="1335751" y="1160946"/>
                  <a:pt x="1335846" y="1143896"/>
                  <a:pt x="1329464" y="1128275"/>
                </a:cubicBezTo>
                <a:cubicBezTo>
                  <a:pt x="1323083" y="1112654"/>
                  <a:pt x="1310986" y="1100558"/>
                  <a:pt x="1295460" y="1094081"/>
                </a:cubicBezTo>
                <a:cubicBezTo>
                  <a:pt x="1291555" y="1092462"/>
                  <a:pt x="1287459" y="1091223"/>
                  <a:pt x="1283459" y="1090366"/>
                </a:cubicBezTo>
                <a:lnTo>
                  <a:pt x="1449765" y="911010"/>
                </a:lnTo>
                <a:lnTo>
                  <a:pt x="1846005" y="964636"/>
                </a:lnTo>
                <a:lnTo>
                  <a:pt x="1747707" y="1544804"/>
                </a:lnTo>
                <a:close/>
                <a:moveTo>
                  <a:pt x="1212878" y="1176091"/>
                </a:moveTo>
                <a:cubicBezTo>
                  <a:pt x="1219260" y="1191617"/>
                  <a:pt x="1231357" y="1203809"/>
                  <a:pt x="1246883" y="1210286"/>
                </a:cubicBezTo>
                <a:cubicBezTo>
                  <a:pt x="1254788" y="1213620"/>
                  <a:pt x="1263075" y="1215144"/>
                  <a:pt x="1271172" y="1215144"/>
                </a:cubicBezTo>
                <a:cubicBezTo>
                  <a:pt x="1279077" y="1215144"/>
                  <a:pt x="1286792" y="1213524"/>
                  <a:pt x="1294127" y="1210667"/>
                </a:cubicBezTo>
                <a:lnTo>
                  <a:pt x="1695034" y="1840365"/>
                </a:lnTo>
                <a:cubicBezTo>
                  <a:pt x="1690748" y="1843032"/>
                  <a:pt x="1686842" y="1846365"/>
                  <a:pt x="1683318" y="1850080"/>
                </a:cubicBezTo>
                <a:lnTo>
                  <a:pt x="1016663" y="1278580"/>
                </a:lnTo>
                <a:lnTo>
                  <a:pt x="1208211" y="1150469"/>
                </a:lnTo>
                <a:cubicBezTo>
                  <a:pt x="1207925" y="1159137"/>
                  <a:pt x="1209449" y="1167804"/>
                  <a:pt x="1212878" y="1176091"/>
                </a:cubicBezTo>
                <a:close/>
                <a:moveTo>
                  <a:pt x="1787236" y="1869511"/>
                </a:moveTo>
                <a:cubicBezTo>
                  <a:pt x="1782473" y="1857986"/>
                  <a:pt x="1774663" y="1848366"/>
                  <a:pt x="1764566" y="1841508"/>
                </a:cubicBezTo>
                <a:lnTo>
                  <a:pt x="1932302" y="1702824"/>
                </a:lnTo>
                <a:lnTo>
                  <a:pt x="2070033" y="1813790"/>
                </a:lnTo>
                <a:lnTo>
                  <a:pt x="1787712" y="1870845"/>
                </a:lnTo>
                <a:cubicBezTo>
                  <a:pt x="1787522" y="1870368"/>
                  <a:pt x="1787426" y="1869892"/>
                  <a:pt x="1787236" y="1869511"/>
                </a:cubicBezTo>
                <a:close/>
                <a:moveTo>
                  <a:pt x="2803935" y="86907"/>
                </a:moveTo>
                <a:cubicBezTo>
                  <a:pt x="2810316" y="102528"/>
                  <a:pt x="2822413" y="114625"/>
                  <a:pt x="2837939" y="121102"/>
                </a:cubicBezTo>
                <a:cubicBezTo>
                  <a:pt x="2841749" y="122721"/>
                  <a:pt x="2845559" y="123864"/>
                  <a:pt x="2849464" y="124626"/>
                </a:cubicBezTo>
                <a:lnTo>
                  <a:pt x="2676395" y="1049504"/>
                </a:lnTo>
                <a:cubicBezTo>
                  <a:pt x="2671156" y="1047503"/>
                  <a:pt x="2665822" y="1046170"/>
                  <a:pt x="2660488" y="1045598"/>
                </a:cubicBezTo>
                <a:lnTo>
                  <a:pt x="2002501" y="411329"/>
                </a:lnTo>
                <a:cubicBezTo>
                  <a:pt x="2003072" y="410186"/>
                  <a:pt x="2003739" y="409043"/>
                  <a:pt x="2004311" y="407804"/>
                </a:cubicBezTo>
                <a:cubicBezTo>
                  <a:pt x="2010788" y="392279"/>
                  <a:pt x="2010883" y="375229"/>
                  <a:pt x="2004501" y="359608"/>
                </a:cubicBezTo>
                <a:cubicBezTo>
                  <a:pt x="2001739" y="352845"/>
                  <a:pt x="1997738" y="346940"/>
                  <a:pt x="1992976" y="341606"/>
                </a:cubicBezTo>
                <a:lnTo>
                  <a:pt x="2799744" y="55760"/>
                </a:lnTo>
                <a:cubicBezTo>
                  <a:pt x="2798410" y="66333"/>
                  <a:pt x="2799839" y="76906"/>
                  <a:pt x="2803935" y="86907"/>
                </a:cubicBezTo>
                <a:close/>
                <a:moveTo>
                  <a:pt x="1899726" y="426092"/>
                </a:moveTo>
                <a:cubicBezTo>
                  <a:pt x="1905822" y="432665"/>
                  <a:pt x="1913156" y="438094"/>
                  <a:pt x="1921729" y="441713"/>
                </a:cubicBezTo>
                <a:cubicBezTo>
                  <a:pt x="1925825" y="443428"/>
                  <a:pt x="1930111" y="444666"/>
                  <a:pt x="1934302" y="445523"/>
                </a:cubicBezTo>
                <a:lnTo>
                  <a:pt x="1847434" y="957492"/>
                </a:lnTo>
                <a:lnTo>
                  <a:pt x="1456052" y="904533"/>
                </a:lnTo>
                <a:lnTo>
                  <a:pt x="1899726" y="426092"/>
                </a:lnTo>
                <a:close/>
                <a:moveTo>
                  <a:pt x="504599" y="839477"/>
                </a:moveTo>
                <a:cubicBezTo>
                  <a:pt x="511076" y="833572"/>
                  <a:pt x="516410" y="826238"/>
                  <a:pt x="520030" y="817665"/>
                </a:cubicBezTo>
                <a:cubicBezTo>
                  <a:pt x="524316" y="807473"/>
                  <a:pt x="525745" y="796615"/>
                  <a:pt x="524411" y="785852"/>
                </a:cubicBezTo>
                <a:lnTo>
                  <a:pt x="1440907" y="909867"/>
                </a:lnTo>
                <a:lnTo>
                  <a:pt x="1274410" y="1089414"/>
                </a:lnTo>
                <a:cubicBezTo>
                  <a:pt x="1248597" y="1088080"/>
                  <a:pt x="1223547" y="1102844"/>
                  <a:pt x="1212974" y="1127895"/>
                </a:cubicBezTo>
                <a:cubicBezTo>
                  <a:pt x="1211164" y="1132085"/>
                  <a:pt x="1209926" y="1136467"/>
                  <a:pt x="1209164" y="1140848"/>
                </a:cubicBezTo>
                <a:lnTo>
                  <a:pt x="1010758" y="1273532"/>
                </a:lnTo>
                <a:lnTo>
                  <a:pt x="504599" y="839477"/>
                </a:lnTo>
                <a:close/>
                <a:moveTo>
                  <a:pt x="1010186" y="1282771"/>
                </a:moveTo>
                <a:lnTo>
                  <a:pt x="1678365" y="1855700"/>
                </a:lnTo>
                <a:cubicBezTo>
                  <a:pt x="1675317" y="1859796"/>
                  <a:pt x="1672650" y="1864177"/>
                  <a:pt x="1670650" y="1869130"/>
                </a:cubicBezTo>
                <a:cubicBezTo>
                  <a:pt x="1668078" y="1875321"/>
                  <a:pt x="1666554" y="1881798"/>
                  <a:pt x="1665983" y="1888275"/>
                </a:cubicBezTo>
                <a:lnTo>
                  <a:pt x="125981" y="1929709"/>
                </a:lnTo>
                <a:cubicBezTo>
                  <a:pt x="125695" y="1922375"/>
                  <a:pt x="124266" y="1915136"/>
                  <a:pt x="121313" y="1908087"/>
                </a:cubicBezTo>
                <a:cubicBezTo>
                  <a:pt x="117980" y="1899896"/>
                  <a:pt x="112931" y="1892752"/>
                  <a:pt x="106740" y="1886751"/>
                </a:cubicBezTo>
                <a:lnTo>
                  <a:pt x="1010186" y="1282771"/>
                </a:lnTo>
                <a:close/>
                <a:moveTo>
                  <a:pt x="1789522" y="1910373"/>
                </a:moveTo>
                <a:cubicBezTo>
                  <a:pt x="1792570" y="1899705"/>
                  <a:pt x="1792665" y="1888656"/>
                  <a:pt x="1789903" y="1877988"/>
                </a:cubicBezTo>
                <a:lnTo>
                  <a:pt x="2077463" y="1819886"/>
                </a:lnTo>
                <a:lnTo>
                  <a:pt x="2874229" y="2461395"/>
                </a:lnTo>
                <a:cubicBezTo>
                  <a:pt x="2872514" y="2465681"/>
                  <a:pt x="2871371" y="2469967"/>
                  <a:pt x="2870705" y="2474444"/>
                </a:cubicBezTo>
                <a:lnTo>
                  <a:pt x="1789522" y="1910373"/>
                </a:lnTo>
                <a:close/>
                <a:moveTo>
                  <a:pt x="2991291" y="2460442"/>
                </a:moveTo>
                <a:cubicBezTo>
                  <a:pt x="2984910" y="2444916"/>
                  <a:pt x="2972813" y="2432724"/>
                  <a:pt x="2957287" y="2426247"/>
                </a:cubicBezTo>
                <a:cubicBezTo>
                  <a:pt x="2950429" y="2423390"/>
                  <a:pt x="2943380" y="2421866"/>
                  <a:pt x="2936332" y="2421485"/>
                </a:cubicBezTo>
                <a:lnTo>
                  <a:pt x="2785837" y="1676630"/>
                </a:lnTo>
                <a:lnTo>
                  <a:pt x="4006656" y="1429932"/>
                </a:lnTo>
                <a:cubicBezTo>
                  <a:pt x="4013133" y="1445172"/>
                  <a:pt x="4025039" y="1457174"/>
                  <a:pt x="4040375" y="1463555"/>
                </a:cubicBezTo>
                <a:cubicBezTo>
                  <a:pt x="4045518" y="1465746"/>
                  <a:pt x="4050757" y="1467080"/>
                  <a:pt x="4055996" y="1467746"/>
                </a:cubicBezTo>
                <a:lnTo>
                  <a:pt x="2995196" y="2474730"/>
                </a:lnTo>
                <a:cubicBezTo>
                  <a:pt x="2994435" y="2469872"/>
                  <a:pt x="2993196" y="2465109"/>
                  <a:pt x="2991291" y="2460442"/>
                </a:cubicBezTo>
                <a:close/>
              </a:path>
            </a:pathLst>
          </a:custGeom>
          <a:solidFill>
            <a:schemeClr val="bg1">
              <a:alpha val="24746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DCA1DA-98AF-46FC-B3EA-AA740502CA83}"/>
              </a:ext>
            </a:extLst>
          </p:cNvPr>
          <p:cNvGrpSpPr/>
          <p:nvPr/>
        </p:nvGrpSpPr>
        <p:grpSpPr>
          <a:xfrm>
            <a:off x="7071246" y="2105326"/>
            <a:ext cx="5915411" cy="6352874"/>
            <a:chOff x="4544012" y="664831"/>
            <a:chExt cx="7647988" cy="8411771"/>
          </a:xfrm>
          <a:solidFill>
            <a:schemeClr val="bg1">
              <a:alpha val="5000"/>
            </a:schemeClr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BC8DF1-857C-494F-9873-FDDE42D39324}"/>
                </a:ext>
              </a:extLst>
            </p:cNvPr>
            <p:cNvSpPr/>
            <p:nvPr/>
          </p:nvSpPr>
          <p:spPr>
            <a:xfrm flipH="1" flipV="1">
              <a:off x="4544012" y="664831"/>
              <a:ext cx="7647988" cy="6193169"/>
            </a:xfrm>
            <a:custGeom>
              <a:avLst/>
              <a:gdLst>
                <a:gd name="connsiteX0" fmla="*/ 0 w 7275162"/>
                <a:gd name="connsiteY0" fmla="*/ 5891263 h 5891263"/>
                <a:gd name="connsiteX1" fmla="*/ 0 w 7275162"/>
                <a:gd name="connsiteY1" fmla="*/ 0 h 5891263"/>
                <a:gd name="connsiteX2" fmla="*/ 7275162 w 7275162"/>
                <a:gd name="connsiteY2" fmla="*/ 0 h 5891263"/>
                <a:gd name="connsiteX3" fmla="*/ 7215605 w 7275162"/>
                <a:gd name="connsiteY3" fmla="*/ 44556 h 5891263"/>
                <a:gd name="connsiteX4" fmla="*/ 5610286 w 7275162"/>
                <a:gd name="connsiteY4" fmla="*/ 2172519 h 5891263"/>
                <a:gd name="connsiteX5" fmla="*/ 1947281 w 7275162"/>
                <a:gd name="connsiteY5" fmla="*/ 3081980 h 5891263"/>
                <a:gd name="connsiteX6" fmla="*/ 287846 w 7275162"/>
                <a:gd name="connsiteY6" fmla="*/ 5697393 h 5891263"/>
                <a:gd name="connsiteX7" fmla="*/ 132554 w 7275162"/>
                <a:gd name="connsiteY7" fmla="*/ 5812368 h 5891263"/>
                <a:gd name="connsiteX8" fmla="*/ 0 w 7275162"/>
                <a:gd name="connsiteY8" fmla="*/ 5891263 h 58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5162" h="5891263">
                  <a:moveTo>
                    <a:pt x="0" y="5891263"/>
                  </a:moveTo>
                  <a:lnTo>
                    <a:pt x="0" y="0"/>
                  </a:lnTo>
                  <a:lnTo>
                    <a:pt x="7275162" y="0"/>
                  </a:lnTo>
                  <a:lnTo>
                    <a:pt x="7215605" y="44556"/>
                  </a:lnTo>
                  <a:cubicBezTo>
                    <a:pt x="6259071" y="787372"/>
                    <a:pt x="6497370" y="1381792"/>
                    <a:pt x="5610286" y="2172519"/>
                  </a:cubicBezTo>
                  <a:cubicBezTo>
                    <a:pt x="4596477" y="3076206"/>
                    <a:pt x="2852391" y="2548614"/>
                    <a:pt x="1947281" y="3081980"/>
                  </a:cubicBezTo>
                  <a:cubicBezTo>
                    <a:pt x="1042170" y="3615346"/>
                    <a:pt x="1284409" y="4875349"/>
                    <a:pt x="287846" y="5697393"/>
                  </a:cubicBezTo>
                  <a:cubicBezTo>
                    <a:pt x="237239" y="5739138"/>
                    <a:pt x="185435" y="5777311"/>
                    <a:pt x="132554" y="5812368"/>
                  </a:cubicBezTo>
                  <a:lnTo>
                    <a:pt x="0" y="58912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124C8DA-E7EE-403A-9484-51E557F4A04F}"/>
                </a:ext>
              </a:extLst>
            </p:cNvPr>
            <p:cNvSpPr/>
            <p:nvPr/>
          </p:nvSpPr>
          <p:spPr>
            <a:xfrm flipH="1" flipV="1">
              <a:off x="4544012" y="1038589"/>
              <a:ext cx="7647988" cy="6193169"/>
            </a:xfrm>
            <a:custGeom>
              <a:avLst/>
              <a:gdLst>
                <a:gd name="connsiteX0" fmla="*/ 0 w 7275162"/>
                <a:gd name="connsiteY0" fmla="*/ 5891263 h 5891263"/>
                <a:gd name="connsiteX1" fmla="*/ 0 w 7275162"/>
                <a:gd name="connsiteY1" fmla="*/ 0 h 5891263"/>
                <a:gd name="connsiteX2" fmla="*/ 7275162 w 7275162"/>
                <a:gd name="connsiteY2" fmla="*/ 0 h 5891263"/>
                <a:gd name="connsiteX3" fmla="*/ 7215605 w 7275162"/>
                <a:gd name="connsiteY3" fmla="*/ 44556 h 5891263"/>
                <a:gd name="connsiteX4" fmla="*/ 5610286 w 7275162"/>
                <a:gd name="connsiteY4" fmla="*/ 2172519 h 5891263"/>
                <a:gd name="connsiteX5" fmla="*/ 1947281 w 7275162"/>
                <a:gd name="connsiteY5" fmla="*/ 3081980 h 5891263"/>
                <a:gd name="connsiteX6" fmla="*/ 287846 w 7275162"/>
                <a:gd name="connsiteY6" fmla="*/ 5697393 h 5891263"/>
                <a:gd name="connsiteX7" fmla="*/ 132554 w 7275162"/>
                <a:gd name="connsiteY7" fmla="*/ 5812368 h 5891263"/>
                <a:gd name="connsiteX8" fmla="*/ 0 w 7275162"/>
                <a:gd name="connsiteY8" fmla="*/ 5891263 h 58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5162" h="5891263">
                  <a:moveTo>
                    <a:pt x="0" y="5891263"/>
                  </a:moveTo>
                  <a:lnTo>
                    <a:pt x="0" y="0"/>
                  </a:lnTo>
                  <a:lnTo>
                    <a:pt x="7275162" y="0"/>
                  </a:lnTo>
                  <a:lnTo>
                    <a:pt x="7215605" y="44556"/>
                  </a:lnTo>
                  <a:cubicBezTo>
                    <a:pt x="6259071" y="787372"/>
                    <a:pt x="6497370" y="1381792"/>
                    <a:pt x="5610286" y="2172519"/>
                  </a:cubicBezTo>
                  <a:cubicBezTo>
                    <a:pt x="4596477" y="3076206"/>
                    <a:pt x="2852391" y="2548614"/>
                    <a:pt x="1947281" y="3081980"/>
                  </a:cubicBezTo>
                  <a:cubicBezTo>
                    <a:pt x="1042170" y="3615346"/>
                    <a:pt x="1284409" y="4875349"/>
                    <a:pt x="287846" y="5697393"/>
                  </a:cubicBezTo>
                  <a:cubicBezTo>
                    <a:pt x="237239" y="5739138"/>
                    <a:pt x="185435" y="5777311"/>
                    <a:pt x="132554" y="5812368"/>
                  </a:cubicBezTo>
                  <a:lnTo>
                    <a:pt x="0" y="58912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A810C25-061D-43AD-A317-93C078E2D4DC}"/>
                </a:ext>
              </a:extLst>
            </p:cNvPr>
            <p:cNvSpPr/>
            <p:nvPr/>
          </p:nvSpPr>
          <p:spPr>
            <a:xfrm flipH="1" flipV="1">
              <a:off x="4544012" y="1504030"/>
              <a:ext cx="7647988" cy="6193169"/>
            </a:xfrm>
            <a:custGeom>
              <a:avLst/>
              <a:gdLst>
                <a:gd name="connsiteX0" fmla="*/ 0 w 7275162"/>
                <a:gd name="connsiteY0" fmla="*/ 5891263 h 5891263"/>
                <a:gd name="connsiteX1" fmla="*/ 0 w 7275162"/>
                <a:gd name="connsiteY1" fmla="*/ 0 h 5891263"/>
                <a:gd name="connsiteX2" fmla="*/ 7275162 w 7275162"/>
                <a:gd name="connsiteY2" fmla="*/ 0 h 5891263"/>
                <a:gd name="connsiteX3" fmla="*/ 7215605 w 7275162"/>
                <a:gd name="connsiteY3" fmla="*/ 44556 h 5891263"/>
                <a:gd name="connsiteX4" fmla="*/ 5610286 w 7275162"/>
                <a:gd name="connsiteY4" fmla="*/ 2172519 h 5891263"/>
                <a:gd name="connsiteX5" fmla="*/ 1947281 w 7275162"/>
                <a:gd name="connsiteY5" fmla="*/ 3081980 h 5891263"/>
                <a:gd name="connsiteX6" fmla="*/ 287846 w 7275162"/>
                <a:gd name="connsiteY6" fmla="*/ 5697393 h 5891263"/>
                <a:gd name="connsiteX7" fmla="*/ 132554 w 7275162"/>
                <a:gd name="connsiteY7" fmla="*/ 5812368 h 5891263"/>
                <a:gd name="connsiteX8" fmla="*/ 0 w 7275162"/>
                <a:gd name="connsiteY8" fmla="*/ 5891263 h 58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5162" h="5891263">
                  <a:moveTo>
                    <a:pt x="0" y="5891263"/>
                  </a:moveTo>
                  <a:lnTo>
                    <a:pt x="0" y="0"/>
                  </a:lnTo>
                  <a:lnTo>
                    <a:pt x="7275162" y="0"/>
                  </a:lnTo>
                  <a:lnTo>
                    <a:pt x="7215605" y="44556"/>
                  </a:lnTo>
                  <a:cubicBezTo>
                    <a:pt x="6259071" y="787372"/>
                    <a:pt x="6497370" y="1381792"/>
                    <a:pt x="5610286" y="2172519"/>
                  </a:cubicBezTo>
                  <a:cubicBezTo>
                    <a:pt x="4596477" y="3076206"/>
                    <a:pt x="2852391" y="2548614"/>
                    <a:pt x="1947281" y="3081980"/>
                  </a:cubicBezTo>
                  <a:cubicBezTo>
                    <a:pt x="1042170" y="3615346"/>
                    <a:pt x="1284409" y="4875349"/>
                    <a:pt x="287846" y="5697393"/>
                  </a:cubicBezTo>
                  <a:cubicBezTo>
                    <a:pt x="237239" y="5739138"/>
                    <a:pt x="185435" y="5777311"/>
                    <a:pt x="132554" y="5812368"/>
                  </a:cubicBezTo>
                  <a:lnTo>
                    <a:pt x="0" y="58912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3D9572-FD8C-42BE-95F8-721A657FB67D}"/>
                </a:ext>
              </a:extLst>
            </p:cNvPr>
            <p:cNvSpPr/>
            <p:nvPr/>
          </p:nvSpPr>
          <p:spPr>
            <a:xfrm flipH="1" flipV="1">
              <a:off x="4544012" y="2115430"/>
              <a:ext cx="7647988" cy="6193169"/>
            </a:xfrm>
            <a:custGeom>
              <a:avLst/>
              <a:gdLst>
                <a:gd name="connsiteX0" fmla="*/ 0 w 7275162"/>
                <a:gd name="connsiteY0" fmla="*/ 5891263 h 5891263"/>
                <a:gd name="connsiteX1" fmla="*/ 0 w 7275162"/>
                <a:gd name="connsiteY1" fmla="*/ 0 h 5891263"/>
                <a:gd name="connsiteX2" fmla="*/ 7275162 w 7275162"/>
                <a:gd name="connsiteY2" fmla="*/ 0 h 5891263"/>
                <a:gd name="connsiteX3" fmla="*/ 7215605 w 7275162"/>
                <a:gd name="connsiteY3" fmla="*/ 44556 h 5891263"/>
                <a:gd name="connsiteX4" fmla="*/ 5610286 w 7275162"/>
                <a:gd name="connsiteY4" fmla="*/ 2172519 h 5891263"/>
                <a:gd name="connsiteX5" fmla="*/ 1947281 w 7275162"/>
                <a:gd name="connsiteY5" fmla="*/ 3081980 h 5891263"/>
                <a:gd name="connsiteX6" fmla="*/ 287846 w 7275162"/>
                <a:gd name="connsiteY6" fmla="*/ 5697393 h 5891263"/>
                <a:gd name="connsiteX7" fmla="*/ 132554 w 7275162"/>
                <a:gd name="connsiteY7" fmla="*/ 5812368 h 5891263"/>
                <a:gd name="connsiteX8" fmla="*/ 0 w 7275162"/>
                <a:gd name="connsiteY8" fmla="*/ 5891263 h 58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5162" h="5891263">
                  <a:moveTo>
                    <a:pt x="0" y="5891263"/>
                  </a:moveTo>
                  <a:lnTo>
                    <a:pt x="0" y="0"/>
                  </a:lnTo>
                  <a:lnTo>
                    <a:pt x="7275162" y="0"/>
                  </a:lnTo>
                  <a:lnTo>
                    <a:pt x="7215605" y="44556"/>
                  </a:lnTo>
                  <a:cubicBezTo>
                    <a:pt x="6259071" y="787372"/>
                    <a:pt x="6497370" y="1381792"/>
                    <a:pt x="5610286" y="2172519"/>
                  </a:cubicBezTo>
                  <a:cubicBezTo>
                    <a:pt x="4596477" y="3076206"/>
                    <a:pt x="2852391" y="2548614"/>
                    <a:pt x="1947281" y="3081980"/>
                  </a:cubicBezTo>
                  <a:cubicBezTo>
                    <a:pt x="1042170" y="3615346"/>
                    <a:pt x="1284409" y="4875349"/>
                    <a:pt x="287846" y="5697393"/>
                  </a:cubicBezTo>
                  <a:cubicBezTo>
                    <a:pt x="237239" y="5739138"/>
                    <a:pt x="185435" y="5777311"/>
                    <a:pt x="132554" y="5812368"/>
                  </a:cubicBezTo>
                  <a:lnTo>
                    <a:pt x="0" y="58912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17C76E-6034-48FC-AD0C-7DA7EB23DFB1}"/>
                </a:ext>
              </a:extLst>
            </p:cNvPr>
            <p:cNvSpPr/>
            <p:nvPr/>
          </p:nvSpPr>
          <p:spPr>
            <a:xfrm flipH="1" flipV="1">
              <a:off x="4544012" y="2883433"/>
              <a:ext cx="7647988" cy="6193169"/>
            </a:xfrm>
            <a:custGeom>
              <a:avLst/>
              <a:gdLst>
                <a:gd name="connsiteX0" fmla="*/ 0 w 7275162"/>
                <a:gd name="connsiteY0" fmla="*/ 5891263 h 5891263"/>
                <a:gd name="connsiteX1" fmla="*/ 0 w 7275162"/>
                <a:gd name="connsiteY1" fmla="*/ 0 h 5891263"/>
                <a:gd name="connsiteX2" fmla="*/ 7275162 w 7275162"/>
                <a:gd name="connsiteY2" fmla="*/ 0 h 5891263"/>
                <a:gd name="connsiteX3" fmla="*/ 7215605 w 7275162"/>
                <a:gd name="connsiteY3" fmla="*/ 44556 h 5891263"/>
                <a:gd name="connsiteX4" fmla="*/ 5610286 w 7275162"/>
                <a:gd name="connsiteY4" fmla="*/ 2172519 h 5891263"/>
                <a:gd name="connsiteX5" fmla="*/ 1947281 w 7275162"/>
                <a:gd name="connsiteY5" fmla="*/ 3081980 h 5891263"/>
                <a:gd name="connsiteX6" fmla="*/ 287846 w 7275162"/>
                <a:gd name="connsiteY6" fmla="*/ 5697393 h 5891263"/>
                <a:gd name="connsiteX7" fmla="*/ 132554 w 7275162"/>
                <a:gd name="connsiteY7" fmla="*/ 5812368 h 5891263"/>
                <a:gd name="connsiteX8" fmla="*/ 0 w 7275162"/>
                <a:gd name="connsiteY8" fmla="*/ 5891263 h 58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5162" h="5891263">
                  <a:moveTo>
                    <a:pt x="0" y="5891263"/>
                  </a:moveTo>
                  <a:lnTo>
                    <a:pt x="0" y="0"/>
                  </a:lnTo>
                  <a:lnTo>
                    <a:pt x="7275162" y="0"/>
                  </a:lnTo>
                  <a:lnTo>
                    <a:pt x="7215605" y="44556"/>
                  </a:lnTo>
                  <a:cubicBezTo>
                    <a:pt x="6259071" y="787372"/>
                    <a:pt x="6497370" y="1381792"/>
                    <a:pt x="5610286" y="2172519"/>
                  </a:cubicBezTo>
                  <a:cubicBezTo>
                    <a:pt x="4596477" y="3076206"/>
                    <a:pt x="2852391" y="2548614"/>
                    <a:pt x="1947281" y="3081980"/>
                  </a:cubicBezTo>
                  <a:cubicBezTo>
                    <a:pt x="1042170" y="3615346"/>
                    <a:pt x="1284409" y="4875349"/>
                    <a:pt x="287846" y="5697393"/>
                  </a:cubicBezTo>
                  <a:cubicBezTo>
                    <a:pt x="237239" y="5739138"/>
                    <a:pt x="185435" y="5777311"/>
                    <a:pt x="132554" y="5812368"/>
                  </a:cubicBezTo>
                  <a:lnTo>
                    <a:pt x="0" y="58912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F31636DE-B640-1C4D-9D01-03C923108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76002"/>
              </p:ext>
            </p:extLst>
          </p:nvPr>
        </p:nvGraphicFramePr>
        <p:xfrm>
          <a:off x="9264100" y="42348"/>
          <a:ext cx="2754216" cy="661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216">
                  <a:extLst>
                    <a:ext uri="{9D8B030D-6E8A-4147-A177-3AD203B41FA5}">
                      <a16:colId xmlns:a16="http://schemas.microsoft.com/office/drawing/2014/main" val="2802979667"/>
                    </a:ext>
                  </a:extLst>
                </a:gridCol>
              </a:tblGrid>
              <a:tr h="317906">
                <a:tc>
                  <a:txBody>
                    <a:bodyPr/>
                    <a:lstStyle/>
                    <a:p>
                      <a:pPr algn="ctr"/>
                      <a:r>
                        <a:rPr lang="en-US" sz="1200" spc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Team Members and tasks handled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67998"/>
                  </a:ext>
                </a:extLst>
              </a:tr>
              <a:tr h="274030"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05737"/>
                  </a:ext>
                </a:extLst>
              </a:tr>
              <a:tr h="1457072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PL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Yogesh Barai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Front End</a:t>
                      </a: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Jacob</a:t>
                      </a:r>
                      <a:endParaRPr lang="en-IN" sz="900" dirty="0"/>
                    </a:p>
                    <a:p>
                      <a:r>
                        <a:rPr lang="en-IN" sz="900" dirty="0"/>
                        <a:t>Srilatha</a:t>
                      </a:r>
                    </a:p>
                    <a:p>
                      <a:r>
                        <a:rPr lang="en-IN" sz="900" dirty="0" err="1"/>
                        <a:t>Sasi</a:t>
                      </a:r>
                      <a:r>
                        <a:rPr lang="en-IN" sz="900" dirty="0"/>
                        <a:t> </a:t>
                      </a:r>
                      <a:r>
                        <a:rPr lang="en-IN" sz="900" dirty="0" err="1"/>
                        <a:t>Pritham</a:t>
                      </a:r>
                      <a:endParaRPr lang="en-IN" sz="900" dirty="0"/>
                    </a:p>
                    <a:p>
                      <a:r>
                        <a:rPr lang="en-IN" sz="900" dirty="0" err="1"/>
                        <a:t>Sasidhar</a:t>
                      </a:r>
                      <a:endParaRPr lang="en-IN" sz="900" dirty="0"/>
                    </a:p>
                    <a:p>
                      <a:r>
                        <a:rPr lang="en-IN" sz="900" dirty="0"/>
                        <a:t>Isha Jain</a:t>
                      </a:r>
                    </a:p>
                    <a:p>
                      <a:r>
                        <a:rPr lang="en-IN" sz="900" dirty="0"/>
                        <a:t>Nitish Reddy</a:t>
                      </a:r>
                      <a:endParaRPr lang="en-US" sz="9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506079"/>
                  </a:ext>
                </a:extLst>
              </a:tr>
              <a:tr h="847751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2. Backend and Database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en-IN" sz="1000" dirty="0"/>
                        <a:t>Bhavana </a:t>
                      </a:r>
                    </a:p>
                    <a:p>
                      <a:r>
                        <a:rPr lang="en-IN" sz="1000" dirty="0" err="1"/>
                        <a:t>Gadadhar</a:t>
                      </a:r>
                      <a:endParaRPr lang="en-IN" sz="1000" dirty="0"/>
                    </a:p>
                    <a:p>
                      <a:r>
                        <a:rPr lang="en-IN" sz="1000" dirty="0"/>
                        <a:t>Prashant</a:t>
                      </a:r>
                    </a:p>
                    <a:p>
                      <a:r>
                        <a:rPr lang="en-IN" sz="1000" dirty="0" err="1"/>
                        <a:t>Suravaram</a:t>
                      </a:r>
                      <a:r>
                        <a:rPr lang="en-IN" sz="1000" dirty="0"/>
                        <a:t> Radhika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01458"/>
                  </a:ext>
                </a:extLst>
              </a:tr>
              <a:tr h="1625033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3. Deployment</a:t>
                      </a:r>
                    </a:p>
                    <a:p>
                      <a:r>
                        <a:rPr lang="en-IN" sz="1000" dirty="0"/>
                        <a:t>Arun (Deployment Lead)</a:t>
                      </a:r>
                    </a:p>
                    <a:p>
                      <a:r>
                        <a:rPr lang="en-IN" sz="1000" dirty="0"/>
                        <a:t>Fatma</a:t>
                      </a:r>
                    </a:p>
                    <a:p>
                      <a:r>
                        <a:rPr lang="en-IN" sz="1000" dirty="0" err="1"/>
                        <a:t>Munasib</a:t>
                      </a:r>
                      <a:endParaRPr lang="en-IN" sz="1000" dirty="0"/>
                    </a:p>
                    <a:p>
                      <a:r>
                        <a:rPr lang="en-IN" sz="1000" dirty="0" err="1"/>
                        <a:t>Shritik</a:t>
                      </a:r>
                      <a:r>
                        <a:rPr lang="en-IN" sz="1000" dirty="0"/>
                        <a:t> Saxena</a:t>
                      </a:r>
                    </a:p>
                    <a:p>
                      <a:r>
                        <a:rPr lang="en-IN" sz="1000" dirty="0"/>
                        <a:t>Ruchir</a:t>
                      </a:r>
                    </a:p>
                    <a:p>
                      <a:r>
                        <a:rPr lang="en-IN" sz="1000" b="1" dirty="0"/>
                        <a:t>Integration</a:t>
                      </a:r>
                    </a:p>
                    <a:p>
                      <a:r>
                        <a:rPr lang="en-IN" sz="1000" b="0" dirty="0" err="1"/>
                        <a:t>Preetam</a:t>
                      </a:r>
                      <a:endParaRPr lang="en-IN" sz="1000" b="0" dirty="0"/>
                    </a:p>
                    <a:p>
                      <a:r>
                        <a:rPr lang="en-IN" sz="1000" b="0" dirty="0"/>
                        <a:t>Sahil rai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356367"/>
                  </a:ext>
                </a:extLst>
              </a:tr>
              <a:tr h="1010347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4. Documentation</a:t>
                      </a:r>
                    </a:p>
                    <a:p>
                      <a:r>
                        <a:rPr lang="en-IN" sz="1000" dirty="0"/>
                        <a:t>Sreelakshmi (Lead)</a:t>
                      </a:r>
                    </a:p>
                    <a:p>
                      <a:r>
                        <a:rPr lang="en-IN" sz="1000" dirty="0"/>
                        <a:t>Shital</a:t>
                      </a:r>
                    </a:p>
                    <a:p>
                      <a:r>
                        <a:rPr lang="en-IN" sz="1000" dirty="0"/>
                        <a:t>Manisha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sz="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04649"/>
                  </a:ext>
                </a:extLst>
              </a:tr>
              <a:tr h="909743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5. Testing</a:t>
                      </a: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Medha Gayatri</a:t>
                      </a: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6. Analytics</a:t>
                      </a: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 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Avadesh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216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ABB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998189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114C2DD-5DC2-1D2D-5803-65B8212FB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488545"/>
              </p:ext>
            </p:extLst>
          </p:nvPr>
        </p:nvGraphicFramePr>
        <p:xfrm>
          <a:off x="-220860" y="707010"/>
          <a:ext cx="2465245" cy="510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36A8F62-1025-A2A6-2E5C-6A5C699EA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324216"/>
              </p:ext>
            </p:extLst>
          </p:nvPr>
        </p:nvGraphicFramePr>
        <p:xfrm>
          <a:off x="3154665" y="1434921"/>
          <a:ext cx="2638678" cy="188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EBAE45C-754B-265E-6CA6-ADE1BD509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616649"/>
              </p:ext>
            </p:extLst>
          </p:nvPr>
        </p:nvGraphicFramePr>
        <p:xfrm>
          <a:off x="6450621" y="365701"/>
          <a:ext cx="2597098" cy="2708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AE08B66E-EA09-26E9-DA8B-1458725DF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41049"/>
              </p:ext>
            </p:extLst>
          </p:nvPr>
        </p:nvGraphicFramePr>
        <p:xfrm>
          <a:off x="6249211" y="3463517"/>
          <a:ext cx="3097138" cy="3105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FCA0C4A2-D143-FDA1-D8E6-5150C9B7EC45}"/>
              </a:ext>
            </a:extLst>
          </p:cNvPr>
          <p:cNvGrpSpPr/>
          <p:nvPr/>
        </p:nvGrpSpPr>
        <p:grpSpPr>
          <a:xfrm>
            <a:off x="3405617" y="3553595"/>
            <a:ext cx="2033976" cy="649712"/>
            <a:chOff x="4822244" y="3024572"/>
            <a:chExt cx="2547512" cy="80885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8F3DC6-E6A5-A9C7-CEBD-AA2E35C11893}"/>
                </a:ext>
              </a:extLst>
            </p:cNvPr>
            <p:cNvGrpSpPr/>
            <p:nvPr/>
          </p:nvGrpSpPr>
          <p:grpSpPr>
            <a:xfrm>
              <a:off x="5186537" y="3082622"/>
              <a:ext cx="2183219" cy="692756"/>
              <a:chOff x="732055" y="2759133"/>
              <a:chExt cx="2183219" cy="692756"/>
            </a:xfrm>
          </p:grpSpPr>
          <p:sp>
            <p:nvSpPr>
              <p:cNvPr id="30" name="Arrow: Pentagon 29">
                <a:extLst>
                  <a:ext uri="{FF2B5EF4-FFF2-40B4-BE49-F238E27FC236}">
                    <a16:creationId xmlns:a16="http://schemas.microsoft.com/office/drawing/2014/main" id="{2BA02348-6EE9-C06A-BBAB-1C06900F95D9}"/>
                  </a:ext>
                </a:extLst>
              </p:cNvPr>
              <p:cNvSpPr/>
              <p:nvPr/>
            </p:nvSpPr>
            <p:spPr>
              <a:xfrm rot="10800000">
                <a:off x="732055" y="2759133"/>
                <a:ext cx="2183219" cy="692756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rrow: Pentagon 4">
                <a:extLst>
                  <a:ext uri="{FF2B5EF4-FFF2-40B4-BE49-F238E27FC236}">
                    <a16:creationId xmlns:a16="http://schemas.microsoft.com/office/drawing/2014/main" id="{01B31D53-AF34-F1AA-E081-DFD3281AB2AC}"/>
                  </a:ext>
                </a:extLst>
              </p:cNvPr>
              <p:cNvSpPr txBox="1"/>
              <p:nvPr/>
            </p:nvSpPr>
            <p:spPr>
              <a:xfrm>
                <a:off x="905244" y="2759133"/>
                <a:ext cx="2010030" cy="692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5486" tIns="60960" rIns="113792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b="1" kern="1200" dirty="0" err="1"/>
                  <a:t>Avadesh</a:t>
                </a:r>
                <a:r>
                  <a:rPr lang="en-IN" sz="1200" b="1" kern="1200" dirty="0"/>
                  <a:t> </a:t>
                </a:r>
                <a:r>
                  <a:rPr lang="en-IN" sz="1400" b="1" kern="1200" dirty="0"/>
                  <a:t>Pratap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100" kern="1200" dirty="0"/>
                  <a:t>Analytics</a:t>
                </a: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C84D90-B365-A9D3-6A21-1AA095A1AA30}"/>
                </a:ext>
              </a:extLst>
            </p:cNvPr>
            <p:cNvSpPr/>
            <p:nvPr/>
          </p:nvSpPr>
          <p:spPr>
            <a:xfrm>
              <a:off x="4822244" y="3024572"/>
              <a:ext cx="728585" cy="808855"/>
            </a:xfrm>
            <a:prstGeom prst="ellipse">
              <a:avLst/>
            </a:prstGeom>
            <a:blipFill>
              <a:blip r:embed="rId23"/>
              <a:srcRect/>
              <a:stretch>
                <a:fillRect t="-10000" b="-1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95DD8A-08A2-31D0-6507-C9C94AA7193A}"/>
              </a:ext>
            </a:extLst>
          </p:cNvPr>
          <p:cNvGrpSpPr/>
          <p:nvPr/>
        </p:nvGrpSpPr>
        <p:grpSpPr>
          <a:xfrm>
            <a:off x="3386285" y="4363973"/>
            <a:ext cx="2039697" cy="1282669"/>
            <a:chOff x="4797369" y="2477320"/>
            <a:chExt cx="2597261" cy="19033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F286AC0-6C19-1CA1-7F3A-732CC316E3EB}"/>
                </a:ext>
              </a:extLst>
            </p:cNvPr>
            <p:cNvGrpSpPr/>
            <p:nvPr/>
          </p:nvGrpSpPr>
          <p:grpSpPr>
            <a:xfrm>
              <a:off x="5211411" y="2477320"/>
              <a:ext cx="2183219" cy="828085"/>
              <a:chOff x="756929" y="3229106"/>
              <a:chExt cx="2183219" cy="828085"/>
            </a:xfrm>
          </p:grpSpPr>
          <p:sp>
            <p:nvSpPr>
              <p:cNvPr id="39" name="Arrow: Pentagon 38">
                <a:extLst>
                  <a:ext uri="{FF2B5EF4-FFF2-40B4-BE49-F238E27FC236}">
                    <a16:creationId xmlns:a16="http://schemas.microsoft.com/office/drawing/2014/main" id="{23D35634-F6F8-73CD-960D-1B12AC1258A1}"/>
                  </a:ext>
                </a:extLst>
              </p:cNvPr>
              <p:cNvSpPr/>
              <p:nvPr/>
            </p:nvSpPr>
            <p:spPr>
              <a:xfrm rot="10800000">
                <a:off x="756929" y="3229106"/>
                <a:ext cx="2183219" cy="828085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Arrow: Pentagon 4">
                <a:extLst>
                  <a:ext uri="{FF2B5EF4-FFF2-40B4-BE49-F238E27FC236}">
                    <a16:creationId xmlns:a16="http://schemas.microsoft.com/office/drawing/2014/main" id="{A4A6227A-7615-67FD-CFF3-1E5DABA1E6BE}"/>
                  </a:ext>
                </a:extLst>
              </p:cNvPr>
              <p:cNvSpPr txBox="1"/>
              <p:nvPr/>
            </p:nvSpPr>
            <p:spPr>
              <a:xfrm rot="21600000">
                <a:off x="963950" y="3229106"/>
                <a:ext cx="1976198" cy="82808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5163" tIns="76200" rIns="14224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b="1" kern="1200" dirty="0" err="1"/>
                  <a:t>Preetam</a:t>
                </a:r>
                <a:r>
                  <a:rPr lang="en-IN" sz="1400" b="1" kern="1200" dirty="0"/>
                  <a:t> 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100" kern="1200" dirty="0"/>
                  <a:t>Integration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4D0509-85E5-627D-45CD-8F7AB7BC12BC}"/>
                </a:ext>
              </a:extLst>
            </p:cNvPr>
            <p:cNvSpPr/>
            <p:nvPr/>
          </p:nvSpPr>
          <p:spPr>
            <a:xfrm>
              <a:off x="4797369" y="2477320"/>
              <a:ext cx="828085" cy="828085"/>
            </a:xfrm>
            <a:prstGeom prst="ellipse">
              <a:avLst/>
            </a:prstGeom>
            <a:blipFill>
              <a:blip r:embed="rId24"/>
              <a:srcRect/>
              <a:stretch>
                <a:fillRect t="-39000" b="-3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5DCC2E-EAED-7B80-0FA7-67CF32715400}"/>
                </a:ext>
              </a:extLst>
            </p:cNvPr>
            <p:cNvGrpSpPr/>
            <p:nvPr/>
          </p:nvGrpSpPr>
          <p:grpSpPr>
            <a:xfrm>
              <a:off x="5211411" y="3552595"/>
              <a:ext cx="2183219" cy="828085"/>
              <a:chOff x="756929" y="4304381"/>
              <a:chExt cx="2183219" cy="828085"/>
            </a:xfrm>
          </p:grpSpPr>
          <p:sp>
            <p:nvSpPr>
              <p:cNvPr id="37" name="Arrow: Pentagon 36">
                <a:extLst>
                  <a:ext uri="{FF2B5EF4-FFF2-40B4-BE49-F238E27FC236}">
                    <a16:creationId xmlns:a16="http://schemas.microsoft.com/office/drawing/2014/main" id="{6C7896C3-A9F2-68E4-54D6-7D92A67DEE4F}"/>
                  </a:ext>
                </a:extLst>
              </p:cNvPr>
              <p:cNvSpPr/>
              <p:nvPr/>
            </p:nvSpPr>
            <p:spPr>
              <a:xfrm rot="10800000">
                <a:off x="756929" y="4304381"/>
                <a:ext cx="2183219" cy="828085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Arrow: Pentagon 7">
                <a:extLst>
                  <a:ext uri="{FF2B5EF4-FFF2-40B4-BE49-F238E27FC236}">
                    <a16:creationId xmlns:a16="http://schemas.microsoft.com/office/drawing/2014/main" id="{A06F9976-79C0-D6A5-AD9D-8D4968B0330E}"/>
                  </a:ext>
                </a:extLst>
              </p:cNvPr>
              <p:cNvSpPr txBox="1"/>
              <p:nvPr/>
            </p:nvSpPr>
            <p:spPr>
              <a:xfrm rot="21600000">
                <a:off x="963950" y="4304381"/>
                <a:ext cx="1976198" cy="82808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5163" tIns="76200" rIns="14224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200" b="1" kern="1200" dirty="0"/>
                  <a:t>Sahil Rai</a:t>
                </a:r>
              </a:p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100" kern="1200" dirty="0"/>
                  <a:t>Integration</a:t>
                </a:r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BB2A9E-30F6-4DA4-A94A-E3686436DC95}"/>
                </a:ext>
              </a:extLst>
            </p:cNvPr>
            <p:cNvSpPr/>
            <p:nvPr/>
          </p:nvSpPr>
          <p:spPr>
            <a:xfrm>
              <a:off x="4797369" y="3552595"/>
              <a:ext cx="828085" cy="828085"/>
            </a:xfrm>
            <a:prstGeom prst="ellipse">
              <a:avLst/>
            </a:prstGeom>
            <a:blipFill>
              <a:blip r:embed="rId25"/>
              <a:srcRect/>
              <a:stretch>
                <a:fillRect t="-18000" b="-18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47C227E4-79CF-AF0C-DFF2-615EEF68C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426659"/>
              </p:ext>
            </p:extLst>
          </p:nvPr>
        </p:nvGraphicFramePr>
        <p:xfrm>
          <a:off x="3522288" y="5614235"/>
          <a:ext cx="1954805" cy="1083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A9C8919F-57C2-4AE6-16D6-490D02010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111038"/>
              </p:ext>
            </p:extLst>
          </p:nvPr>
        </p:nvGraphicFramePr>
        <p:xfrm>
          <a:off x="3058564" y="-203200"/>
          <a:ext cx="2754216" cy="143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</p:spTree>
    <p:extLst>
      <p:ext uri="{BB962C8B-B14F-4D97-AF65-F5344CB8AC3E}">
        <p14:creationId xmlns:p14="http://schemas.microsoft.com/office/powerpoint/2010/main" val="324360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8FA584D-C211-9548-8E7C-A92B5EA1B735}"/>
              </a:ext>
            </a:extLst>
          </p:cNvPr>
          <p:cNvGrpSpPr/>
          <p:nvPr/>
        </p:nvGrpSpPr>
        <p:grpSpPr>
          <a:xfrm rot="10800000">
            <a:off x="2159717" y="363158"/>
            <a:ext cx="176215" cy="1107852"/>
            <a:chOff x="9483237" y="1321506"/>
            <a:chExt cx="273513" cy="1719570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3BD7BC8-3485-634A-A6E7-9CC7FDF76F4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9DD971C-4A02-7046-9230-8C605516F4D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92AD5F66-0425-A742-84E8-FC3F981EAED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7" r="12797"/>
          <a:stretch>
            <a:fillRect/>
          </a:stretch>
        </p:blipFill>
        <p:spPr>
          <a:xfrm>
            <a:off x="5979413" y="-36195"/>
            <a:ext cx="5246687" cy="6858000"/>
          </a:xfrm>
          <a:custGeom>
            <a:avLst/>
            <a:gdLst>
              <a:gd name="connsiteX0" fmla="*/ 0 w 5247205"/>
              <a:gd name="connsiteY0" fmla="*/ 0 h 6462760"/>
              <a:gd name="connsiteX1" fmla="*/ 5247205 w 5247205"/>
              <a:gd name="connsiteY1" fmla="*/ 0 h 6462760"/>
              <a:gd name="connsiteX2" fmla="*/ 5247205 w 5247205"/>
              <a:gd name="connsiteY2" fmla="*/ 6462760 h 6462760"/>
              <a:gd name="connsiteX3" fmla="*/ 0 w 5247205"/>
              <a:gd name="connsiteY3" fmla="*/ 6462760 h 646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7205" h="6462760">
                <a:moveTo>
                  <a:pt x="0" y="0"/>
                </a:moveTo>
                <a:lnTo>
                  <a:pt x="5247205" y="0"/>
                </a:lnTo>
                <a:lnTo>
                  <a:pt x="5247205" y="6462760"/>
                </a:lnTo>
                <a:lnTo>
                  <a:pt x="0" y="64627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C006BC-DAEB-4DD3-9987-2B196B855F47}"/>
              </a:ext>
            </a:extLst>
          </p:cNvPr>
          <p:cNvSpPr txBox="1"/>
          <p:nvPr/>
        </p:nvSpPr>
        <p:spPr>
          <a:xfrm>
            <a:off x="759422" y="570016"/>
            <a:ext cx="3787743" cy="45288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rPr>
              <a:t>Links</a:t>
            </a:r>
            <a:endParaRPr kumimoji="0" lang="en-US" sz="4400" b="1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1E94EC-09E9-4DC7-8186-8D8F3D76F977}"/>
              </a:ext>
            </a:extLst>
          </p:cNvPr>
          <p:cNvSpPr/>
          <p:nvPr/>
        </p:nvSpPr>
        <p:spPr>
          <a:xfrm>
            <a:off x="259906" y="2811238"/>
            <a:ext cx="5581760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2"/>
              </a:solidFill>
              <a:effectLst/>
              <a:latin typeface="Blackadder ITC" panose="04020505051007020D02" pitchFamily="8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2"/>
              </a:solidFill>
              <a:effectLst/>
              <a:latin typeface="Blackadder ITC" panose="04020505051007020D02" pitchFamily="82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lackadder ITC" panose="04020505051007020D02" pitchFamily="82" charset="0"/>
              <a:cs typeface="Segoe UI Light" panose="020B0502040204020203" pitchFamily="34" charset="0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9CA6E23-6102-6C44-8778-614498E4544D}"/>
              </a:ext>
            </a:extLst>
          </p:cNvPr>
          <p:cNvGrpSpPr/>
          <p:nvPr/>
        </p:nvGrpSpPr>
        <p:grpSpPr>
          <a:xfrm rot="10800000">
            <a:off x="307275" y="5846993"/>
            <a:ext cx="176215" cy="1107852"/>
            <a:chOff x="9483237" y="1321506"/>
            <a:chExt cx="273513" cy="171957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13709A4-1569-5943-9477-EE9E0532CF3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812BBAE-1977-094D-9902-B5C313F081C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D6262B7-5D7A-644D-A308-87A6673E7714}"/>
              </a:ext>
            </a:extLst>
          </p:cNvPr>
          <p:cNvGrpSpPr/>
          <p:nvPr/>
        </p:nvGrpSpPr>
        <p:grpSpPr>
          <a:xfrm rot="10800000">
            <a:off x="4960605" y="571217"/>
            <a:ext cx="176215" cy="1107852"/>
            <a:chOff x="9483237" y="1321506"/>
            <a:chExt cx="273513" cy="1719570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9145F2C-FD9D-094F-8866-559F6A753A3A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C9DD951-ECD9-0344-AE42-9B9DD62FA9D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315F121-CA02-674F-B11C-50101AA72CA4}"/>
              </a:ext>
            </a:extLst>
          </p:cNvPr>
          <p:cNvGrpSpPr/>
          <p:nvPr/>
        </p:nvGrpSpPr>
        <p:grpSpPr>
          <a:xfrm rot="10800000">
            <a:off x="11462586" y="1602799"/>
            <a:ext cx="176215" cy="1107852"/>
            <a:chOff x="9483237" y="1321506"/>
            <a:chExt cx="273513" cy="1719570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8106F85-7967-5F4C-A56E-24FF22821C6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26B901D-E8C7-7649-BB7D-AB9D5F75940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76FD66-4F47-A840-BFD8-0B18FBD1993D}"/>
              </a:ext>
            </a:extLst>
          </p:cNvPr>
          <p:cNvGrpSpPr/>
          <p:nvPr/>
        </p:nvGrpSpPr>
        <p:grpSpPr>
          <a:xfrm rot="10800000">
            <a:off x="11755879" y="4804272"/>
            <a:ext cx="176215" cy="1107852"/>
            <a:chOff x="9483237" y="1321506"/>
            <a:chExt cx="273513" cy="171957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17B4EFB-B548-B849-AFE1-CAEFE6A6A95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869BB3"/>
            </a:solidFill>
            <a:ln>
              <a:noFill/>
            </a:ln>
            <a:effectLst>
              <a:outerShdw blurRad="266700" sx="103000" sy="103000" algn="ctr" rotWithShape="0">
                <a:schemeClr val="bg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3F2486A-8498-E741-AF48-A8188A8D8C9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869BB3"/>
                </a:gs>
                <a:gs pos="100000">
                  <a:srgbClr val="869BB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6" name="Oval 255">
            <a:extLst>
              <a:ext uri="{FF2B5EF4-FFF2-40B4-BE49-F238E27FC236}">
                <a16:creationId xmlns:a16="http://schemas.microsoft.com/office/drawing/2014/main" id="{668F51F2-F06E-EE4C-A58D-99FA7D550535}"/>
              </a:ext>
            </a:extLst>
          </p:cNvPr>
          <p:cNvSpPr/>
          <p:nvPr/>
        </p:nvSpPr>
        <p:spPr>
          <a:xfrm rot="15069083" flipH="1">
            <a:off x="12059065" y="3751152"/>
            <a:ext cx="265870" cy="265867"/>
          </a:xfrm>
          <a:prstGeom prst="ellipse">
            <a:avLst/>
          </a:prstGeom>
          <a:solidFill>
            <a:srgbClr val="869BB3"/>
          </a:solidFill>
          <a:ln>
            <a:noFill/>
          </a:ln>
          <a:effectLst>
            <a:outerShdw blurRad="266700" sx="103000" sy="103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EDB34-5965-E4D6-9C17-8A10BD300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13" y="1738250"/>
            <a:ext cx="4879453" cy="2515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2839F-AE61-3C00-7FFF-A1872FE67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09" y="5537431"/>
            <a:ext cx="2405944" cy="12573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6667D7-B94F-EEC3-1740-A1C9A7021723}"/>
              </a:ext>
            </a:extLst>
          </p:cNvPr>
          <p:cNvSpPr/>
          <p:nvPr/>
        </p:nvSpPr>
        <p:spPr>
          <a:xfrm>
            <a:off x="620442" y="1501654"/>
            <a:ext cx="5122485" cy="15850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 err="1">
                <a:hlinkClick r:id="rId6"/>
              </a:rPr>
              <a:t>Github</a:t>
            </a:r>
            <a:r>
              <a:rPr lang="en-IN" dirty="0">
                <a:hlinkClick r:id="rId6"/>
              </a:rPr>
              <a:t> Repo</a:t>
            </a:r>
            <a:br>
              <a:rPr lang="en-IN" dirty="0">
                <a:hlinkClick r:id="rId6"/>
              </a:rPr>
            </a:br>
            <a:endParaRPr lang="en-IN" dirty="0"/>
          </a:p>
          <a:p>
            <a:r>
              <a:rPr lang="en-IN" dirty="0"/>
              <a:t> </a:t>
            </a:r>
            <a:r>
              <a:rPr lang="en-IN" dirty="0">
                <a:hlinkClick r:id="rId7"/>
              </a:rPr>
              <a:t>project link</a:t>
            </a:r>
            <a:br>
              <a:rPr lang="en-IN" dirty="0"/>
            </a:br>
            <a:br>
              <a:rPr lang="en-IN" dirty="0"/>
            </a:br>
            <a:r>
              <a:rPr lang="en-IN" dirty="0">
                <a:hlinkClick r:id="rId8"/>
              </a:rPr>
              <a:t>Deployment Video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5D96B-CB7F-B3AC-885A-D44792264633}"/>
              </a:ext>
            </a:extLst>
          </p:cNvPr>
          <p:cNvSpPr/>
          <p:nvPr/>
        </p:nvSpPr>
        <p:spPr>
          <a:xfrm>
            <a:off x="2428240" y="1602799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858469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Office Theme">
  <a:themeElements>
    <a:clrScheme name="Cyberspace 1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5579D"/>
      </a:accent1>
      <a:accent2>
        <a:srgbClr val="25C1FF"/>
      </a:accent2>
      <a:accent3>
        <a:srgbClr val="00B0D3"/>
      </a:accent3>
      <a:accent4>
        <a:srgbClr val="45B653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18967</TotalTime>
  <Words>581</Words>
  <Application>Microsoft Office PowerPoint</Application>
  <PresentationFormat>Widescreen</PresentationFormat>
  <Paragraphs>217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Algerian</vt:lpstr>
      <vt:lpstr>Arial</vt:lpstr>
      <vt:lpstr>Bahnschrift</vt:lpstr>
      <vt:lpstr>Blackadder ITC</vt:lpstr>
      <vt:lpstr>Calibri</vt:lpstr>
      <vt:lpstr>Century Gothic</vt:lpstr>
      <vt:lpstr>Montserrat</vt:lpstr>
      <vt:lpstr>Montserrat Light</vt:lpstr>
      <vt:lpstr>Pristina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You Exec (https://youexec.com/resources)</Manager>
  <Company>You Exec (https://youexec.com/resources)</Company>
  <LinksUpToDate>false</LinksUpToDate>
  <SharedDoc>false</SharedDoc>
  <HyperlinkBase>You Exec (https://youexec.com/resources)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</dc:title>
  <dc:subject>Product Development</dc:subject>
  <dc:creator>You Exec (https://youexec.com/resources)</dc:creator>
  <cp:keywords>You Exec (https:/youexec.com/resources)</cp:keywords>
  <dc:description>You Exec (https://youexec.com/resources)</dc:description>
  <cp:lastModifiedBy>sreelakshmi k</cp:lastModifiedBy>
  <cp:revision>2447</cp:revision>
  <dcterms:created xsi:type="dcterms:W3CDTF">2019-03-13T04:12:07Z</dcterms:created>
  <dcterms:modified xsi:type="dcterms:W3CDTF">2023-06-17T19:18:35Z</dcterms:modified>
  <cp:category>You Exec (https://youexec.com/resources)</cp:category>
</cp:coreProperties>
</file>